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314" r:id="rId6"/>
    <p:sldId id="259" r:id="rId7"/>
    <p:sldId id="315" r:id="rId8"/>
    <p:sldId id="263" r:id="rId9"/>
    <p:sldId id="316" r:id="rId10"/>
    <p:sldId id="264" r:id="rId11"/>
    <p:sldId id="294" r:id="rId12"/>
    <p:sldId id="295" r:id="rId13"/>
    <p:sldId id="296" r:id="rId14"/>
    <p:sldId id="297" r:id="rId15"/>
    <p:sldId id="299" r:id="rId16"/>
    <p:sldId id="303" r:id="rId17"/>
    <p:sldId id="305" r:id="rId18"/>
    <p:sldId id="298" r:id="rId19"/>
    <p:sldId id="300" r:id="rId20"/>
    <p:sldId id="301" r:id="rId21"/>
    <p:sldId id="302" r:id="rId22"/>
    <p:sldId id="304" r:id="rId23"/>
    <p:sldId id="306" r:id="rId24"/>
    <p:sldId id="266" r:id="rId25"/>
    <p:sldId id="268" r:id="rId26"/>
    <p:sldId id="269" r:id="rId27"/>
    <p:sldId id="265" r:id="rId28"/>
    <p:sldId id="267" r:id="rId29"/>
    <p:sldId id="308" r:id="rId30"/>
    <p:sldId id="309" r:id="rId31"/>
    <p:sldId id="313" r:id="rId32"/>
    <p:sldId id="270" r:id="rId33"/>
    <p:sldId id="271" r:id="rId34"/>
    <p:sldId id="272" r:id="rId35"/>
    <p:sldId id="273" r:id="rId36"/>
    <p:sldId id="274" r:id="rId37"/>
    <p:sldId id="317" r:id="rId38"/>
    <p:sldId id="275" r:id="rId39"/>
    <p:sldId id="31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E6508D-EA78-480B-8754-7566540D89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299F7857-DF68-40E9-B3B1-43E21ECBFB29}" type="slidenum">
              <a:rPr lang="zh-CN" altLang="en-US"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299F7857-DF68-40E9-B3B1-43E21ECBFB29}" type="slidenum">
              <a:rPr lang="zh-CN" altLang="en-US"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2.xml"/><Relationship Id="rId4" Type="http://schemas.openxmlformats.org/officeDocument/2006/relationships/tags" Target="../tags/tag1.xml"/><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17669" y="-26504"/>
            <a:ext cx="12209669" cy="6897754"/>
            <a:chOff x="-17669" y="-26504"/>
            <a:chExt cx="12209669" cy="6897754"/>
          </a:xfrm>
        </p:grpSpPr>
        <p:pic>
          <p:nvPicPr>
            <p:cNvPr id="7" name="图片 6"/>
            <p:cNvPicPr>
              <a:picLocks noChangeAspect="1"/>
            </p:cNvPicPr>
            <p:nvPr userDrawn="1"/>
          </p:nvPicPr>
          <p:blipFill rotWithShape="1">
            <a:blip r:embed="rId2" cstate="email"/>
            <a:srcRect t="-386" b="-1"/>
            <a:stretch>
              <a:fillRect/>
            </a:stretch>
          </p:blipFill>
          <p:spPr>
            <a:xfrm>
              <a:off x="-17669" y="-26504"/>
              <a:ext cx="12209669" cy="6884504"/>
            </a:xfrm>
            <a:prstGeom prst="rect">
              <a:avLst/>
            </a:prstGeom>
          </p:spPr>
        </p:pic>
        <p:pic>
          <p:nvPicPr>
            <p:cNvPr id="8" name="图片 7"/>
            <p:cNvPicPr>
              <a:picLocks noChangeAspect="1"/>
            </p:cNvPicPr>
            <p:nvPr userDrawn="1"/>
          </p:nvPicPr>
          <p:blipFill rotWithShape="1">
            <a:blip r:embed="rId3" cstate="email"/>
            <a:srcRect b="-703"/>
            <a:stretch>
              <a:fillRect/>
            </a:stretch>
          </p:blipFill>
          <p:spPr>
            <a:xfrm rot="10800000">
              <a:off x="-1" y="-13253"/>
              <a:ext cx="5989984" cy="6871251"/>
            </a:xfrm>
            <a:prstGeom prst="rect">
              <a:avLst/>
            </a:prstGeom>
          </p:spPr>
        </p:pic>
        <p:sp>
          <p:nvSpPr>
            <p:cNvPr id="9" name="矩形 8"/>
            <p:cNvSpPr/>
            <p:nvPr userDrawn="1"/>
          </p:nvSpPr>
          <p:spPr>
            <a:xfrm>
              <a:off x="-17669" y="0"/>
              <a:ext cx="12209669" cy="6871250"/>
            </a:xfrm>
            <a:prstGeom prst="rect">
              <a:avLst/>
            </a:prstGeom>
            <a:solidFill>
              <a:srgbClr val="1A67A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sp>
          <p:nvSpPr>
            <p:cNvPr id="10" name="椭圆 9"/>
            <p:cNvSpPr/>
            <p:nvPr userDrawn="1"/>
          </p:nvSpPr>
          <p:spPr>
            <a:xfrm>
              <a:off x="3801441" y="1416845"/>
              <a:ext cx="4351959" cy="4108554"/>
            </a:xfrm>
            <a:prstGeom prst="ellipse">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sp>
          <p:nvSpPr>
            <p:cNvPr id="11" name="任意多边形 10"/>
            <p:cNvSpPr/>
            <p:nvPr userDrawn="1"/>
          </p:nvSpPr>
          <p:spPr>
            <a:xfrm>
              <a:off x="3198495" y="3477830"/>
              <a:ext cx="1162963" cy="1900516"/>
            </a:xfrm>
            <a:custGeom>
              <a:avLst/>
              <a:gdLst>
                <a:gd name="connsiteX0" fmla="*/ 2082 w 1161136"/>
                <a:gd name="connsiteY0" fmla="*/ 0 h 1735954"/>
                <a:gd name="connsiteX1" fmla="*/ 212502 w 1161136"/>
                <a:gd name="connsiteY1" fmla="*/ 0 h 1735954"/>
                <a:gd name="connsiteX2" fmla="*/ 210423 w 1161136"/>
                <a:gd name="connsiteY2" fmla="*/ 41759 h 1735954"/>
                <a:gd name="connsiteX3" fmla="*/ 1068588 w 1161136"/>
                <a:gd name="connsiteY3" fmla="*/ 1678924 h 1735954"/>
                <a:gd name="connsiteX4" fmla="*/ 1161136 w 1161136"/>
                <a:gd name="connsiteY4" fmla="*/ 1735954 h 1735954"/>
                <a:gd name="connsiteX5" fmla="*/ 795874 w 1161136"/>
                <a:gd name="connsiteY5" fmla="*/ 1735954 h 1735954"/>
                <a:gd name="connsiteX6" fmla="*/ 784897 w 1161136"/>
                <a:gd name="connsiteY6" fmla="*/ 1727639 h 1735954"/>
                <a:gd name="connsiteX7" fmla="*/ 0 w 1161136"/>
                <a:gd name="connsiteY7" fmla="*/ 41759 h 173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136" h="1735954">
                  <a:moveTo>
                    <a:pt x="2082" y="0"/>
                  </a:moveTo>
                  <a:lnTo>
                    <a:pt x="212502" y="0"/>
                  </a:lnTo>
                  <a:lnTo>
                    <a:pt x="210423" y="41759"/>
                  </a:lnTo>
                  <a:cubicBezTo>
                    <a:pt x="210423" y="723262"/>
                    <a:pt x="550833" y="1324118"/>
                    <a:pt x="1068588" y="1678924"/>
                  </a:cubicBezTo>
                  <a:lnTo>
                    <a:pt x="1161136" y="1735954"/>
                  </a:lnTo>
                  <a:lnTo>
                    <a:pt x="795874" y="1735954"/>
                  </a:lnTo>
                  <a:lnTo>
                    <a:pt x="784897" y="1727639"/>
                  </a:lnTo>
                  <a:cubicBezTo>
                    <a:pt x="305541" y="1326919"/>
                    <a:pt x="0" y="720482"/>
                    <a:pt x="0" y="417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pic>
          <p:nvPicPr>
            <p:cNvPr id="12" name="图片 11"/>
            <p:cNvPicPr>
              <a:picLocks noChangeAspect="1"/>
            </p:cNvPicPr>
            <p:nvPr userDrawn="1"/>
          </p:nvPicPr>
          <p:blipFill>
            <a:blip r:embed="rId4" cstate="email"/>
            <a:stretch>
              <a:fillRect/>
            </a:stretch>
          </p:blipFill>
          <p:spPr>
            <a:xfrm flipH="1">
              <a:off x="7609660" y="3500001"/>
              <a:ext cx="1162405" cy="1905601"/>
            </a:xfrm>
            <a:prstGeom prst="rect">
              <a:avLst/>
            </a:prstGeom>
          </p:spPr>
        </p:pic>
        <p:pic>
          <p:nvPicPr>
            <p:cNvPr id="13" name="图片 12"/>
            <p:cNvPicPr>
              <a:picLocks noChangeAspect="1"/>
            </p:cNvPicPr>
            <p:nvPr userDrawn="1"/>
          </p:nvPicPr>
          <p:blipFill rotWithShape="1">
            <a:blip r:embed="rId5" cstate="email">
              <a:extLst>
                <a:ext uri="{BEBA8EAE-BF5A-486C-A8C5-ECC9F3942E4B}">
                  <a14:imgProps xmlns:a14="http://schemas.microsoft.com/office/drawing/2010/main">
                    <a14:imgLayer r:embed="rId6">
                      <a14:imgEffect>
                        <a14:backgroundRemoval t="10000" b="90000" l="10000" r="90000"/>
                      </a14:imgEffect>
                    </a14:imgLayer>
                  </a14:imgProps>
                </a:ext>
              </a:extLst>
            </a:blip>
            <a:srcRect l="26297" t="22727" r="28803" b="23485"/>
            <a:stretch>
              <a:fillRect/>
            </a:stretch>
          </p:blipFill>
          <p:spPr>
            <a:xfrm>
              <a:off x="3060700" y="1282700"/>
              <a:ext cx="5384800" cy="4508500"/>
            </a:xfrm>
            <a:prstGeom prst="rect">
              <a:avLst/>
            </a:prstGeom>
          </p:spPr>
        </p:pic>
      </p:grpSp>
      <p:sp>
        <p:nvSpPr>
          <p:cNvPr id="2" name="标题 1"/>
          <p:cNvSpPr>
            <a:spLocks noGrp="1"/>
          </p:cNvSpPr>
          <p:nvPr>
            <p:ph type="ctrTitle"/>
          </p:nvPr>
        </p:nvSpPr>
        <p:spPr>
          <a:xfrm>
            <a:off x="3466800" y="1018800"/>
            <a:ext cx="5018400" cy="4464000"/>
          </a:xfrm>
        </p:spPr>
        <p:txBody>
          <a:bodyPr anchor="b">
            <a:prstTxWarp prst="textArchUp">
              <a:avLst>
                <a:gd name="adj" fmla="val 11017504"/>
              </a:avLst>
            </a:prstTxWarp>
          </a:bodyPr>
          <a:lstStyle>
            <a:lvl1pPr algn="ctr">
              <a:defRPr sz="4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456800" y="4791600"/>
            <a:ext cx="3168000" cy="1090800"/>
          </a:xfrm>
        </p:spPr>
        <p:txBody>
          <a:bodyPr anchor="ctr" anchorCtr="0">
            <a:prstTxWarp prst="textArchDown">
              <a:avLst/>
            </a:prstTxWarp>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
        <p:nvSpPr>
          <p:cNvPr id="7" name="内容占位符 6"/>
          <p:cNvSpPr>
            <a:spLocks noGrp="1"/>
          </p:cNvSpPr>
          <p:nvPr>
            <p:ph sz="quarter" idx="13"/>
          </p:nvPr>
        </p:nvSpPr>
        <p:spPr>
          <a:xfrm>
            <a:off x="527050" y="1081088"/>
            <a:ext cx="11096625" cy="5494337"/>
          </a:xfrm>
        </p:spPr>
        <p:txBody>
          <a:bodyPr anchor="ctr"/>
          <a:lstStyle>
            <a:lvl3pPr>
              <a:defRPr sz="2000"/>
            </a:lvl3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577061" y="179167"/>
            <a:ext cx="11037878" cy="699594"/>
          </a:xfrm>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nchor="ctr"/>
          <a:lstStyle>
            <a:lvl1pPr>
              <a:spcBef>
                <a:spcPts val="300"/>
              </a:spcBef>
              <a:spcAft>
                <a:spcPts val="300"/>
              </a:spcAft>
              <a:defRPr/>
            </a:lvl1pPr>
            <a:lvl2pPr>
              <a:lnSpc>
                <a:spcPct val="130000"/>
              </a:lnSpc>
              <a:spcBef>
                <a:spcPts val="600"/>
              </a:spcBef>
              <a:spcAft>
                <a:spcPts val="600"/>
              </a:spcAft>
              <a:defRPr/>
            </a:lvl2pPr>
            <a:lvl3pPr marL="720090">
              <a:spcBef>
                <a:spcPts val="300"/>
              </a:spcBef>
              <a:spcAft>
                <a:spcPts val="300"/>
              </a:spcAft>
              <a:defRPr/>
            </a:lvl3pPr>
            <a:lvl4pPr marL="1080135">
              <a:spcBef>
                <a:spcPts val="300"/>
              </a:spcBef>
              <a:spcAft>
                <a:spcPts val="300"/>
              </a:spcAft>
              <a:defRPr/>
            </a:lvl4pPr>
            <a:lvl5pPr marL="1440180">
              <a:spcBef>
                <a:spcPts val="300"/>
              </a:spcBef>
              <a:spcAft>
                <a:spcPts val="300"/>
              </a:spcAft>
              <a:defRPr/>
            </a:lvl5pPr>
            <a:lvl6pPr marL="1800225">
              <a:spcBef>
                <a:spcPts val="300"/>
              </a:spcBef>
              <a:spcAft>
                <a:spcPts val="300"/>
              </a:spcAft>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15461" y="-1"/>
            <a:ext cx="12213160" cy="6858001"/>
            <a:chOff x="-15461" y="-1"/>
            <a:chExt cx="12213160" cy="6858001"/>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5461" y="-1"/>
              <a:ext cx="12213160" cy="6858001"/>
            </a:xfrm>
            <a:prstGeom prst="rect">
              <a:avLst/>
            </a:prstGeom>
          </p:spPr>
        </p:pic>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1"/>
              <a:ext cx="12181683" cy="6858001"/>
            </a:xfrm>
            <a:prstGeom prst="rect">
              <a:avLst/>
            </a:prstGeom>
          </p:spPr>
        </p:pic>
        <p:sp>
          <p:nvSpPr>
            <p:cNvPr id="10" name="矩形 9"/>
            <p:cNvSpPr/>
            <p:nvPr userDrawn="1"/>
          </p:nvSpPr>
          <p:spPr>
            <a:xfrm>
              <a:off x="376156" y="773252"/>
              <a:ext cx="11401777" cy="549321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baseline="0">
                <a:latin typeface="Arial" panose="020B0604020202020204" pitchFamily="34" charset="0"/>
                <a:ea typeface="黑体" panose="02010609060101010101" charset="-122"/>
              </a:endParaRPr>
            </a:p>
          </p:txBody>
        </p:sp>
      </p:grpSp>
      <p:sp>
        <p:nvSpPr>
          <p:cNvPr id="2" name="标题 1"/>
          <p:cNvSpPr>
            <a:spLocks noGrp="1"/>
          </p:cNvSpPr>
          <p:nvPr>
            <p:ph type="title" hasCustomPrompt="1"/>
          </p:nvPr>
        </p:nvSpPr>
        <p:spPr>
          <a:xfrm>
            <a:off x="378000" y="2822400"/>
            <a:ext cx="7412400" cy="1101600"/>
          </a:xfrm>
          <a:solidFill>
            <a:schemeClr val="accent1"/>
          </a:solidFill>
        </p:spPr>
        <p:txBody>
          <a:bodyPr anchor="ctr" anchorCtr="0">
            <a:normAutofit/>
          </a:bodyPr>
          <a:lstStyle>
            <a:lvl1pPr algn="r">
              <a:defRPr sz="4400" b="0" baseline="0"/>
            </a:lvl1pPr>
          </a:lstStyle>
          <a:p>
            <a:r>
              <a:rPr lang="zh-CN" altLang="en-US" dirty="0" smtClean="0"/>
              <a:t>单击此处编辑标题</a:t>
            </a:r>
            <a:endParaRPr lang="zh-CN" altLang="en-US" dirty="0"/>
          </a:p>
        </p:txBody>
      </p:sp>
      <p:sp>
        <p:nvSpPr>
          <p:cNvPr id="11" name="MH_Others_1"/>
          <p:cNvSpPr/>
          <p:nvPr>
            <p:custDataLst>
              <p:tags r:id="rId4"/>
            </p:custDataLst>
          </p:nvPr>
        </p:nvSpPr>
        <p:spPr>
          <a:xfrm>
            <a:off x="8997410" y="1861413"/>
            <a:ext cx="2773676" cy="7133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72000" rtlCol="0" anchor="ctr"/>
          <a:lstStyle/>
          <a:p>
            <a:endParaRPr lang="zh-CN" altLang="en-US" sz="6000" spc="500">
              <a:solidFill>
                <a:srgbClr val="FFFFFF"/>
              </a:solidFill>
              <a:latin typeface="Arial" panose="020B0604020202020204" pitchFamily="34" charset="0"/>
              <a:ea typeface="黑体" panose="02010609060101010101" charset="-122"/>
              <a:cs typeface="Times New Roman" panose="02020603050405020304" pitchFamily="18" charset="0"/>
            </a:endParaRPr>
          </a:p>
        </p:txBody>
      </p:sp>
      <p:sp>
        <p:nvSpPr>
          <p:cNvPr id="12" name="MH_Number"/>
          <p:cNvSpPr/>
          <p:nvPr>
            <p:custDataLst>
              <p:tags r:id="rId5"/>
            </p:custDataLst>
          </p:nvPr>
        </p:nvSpPr>
        <p:spPr>
          <a:xfrm>
            <a:off x="7907903" y="2822268"/>
            <a:ext cx="1104021" cy="11020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36000" rtlCol="0" anchor="ctr">
            <a:normAutofit/>
          </a:bodyPr>
          <a:lstStyle/>
          <a:p>
            <a:pPr algn="ctr"/>
            <a:endParaRPr lang="zh-CN" altLang="en-US" sz="6000" dirty="0">
              <a:solidFill>
                <a:srgbClr val="FFFFFF"/>
              </a:solidFill>
              <a:latin typeface="Arial" panose="020B0604020202020204" pitchFamily="34" charset="0"/>
              <a:ea typeface="黑体" panose="02010609060101010101"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453615" y="170642"/>
            <a:ext cx="11330345" cy="699594"/>
          </a:xfrm>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845941" y="1098829"/>
            <a:ext cx="5080000" cy="5477144"/>
          </a:xfrm>
        </p:spPr>
        <p:txBody>
          <a:bodyPr anchor="ctr"/>
          <a:lstStyle>
            <a:lvl1pPr>
              <a:spcBef>
                <a:spcPts val="300"/>
              </a:spcBef>
              <a:spcAft>
                <a:spcPts val="300"/>
              </a:spcAft>
              <a:defRPr/>
            </a:lvl1pPr>
            <a:lvl2pPr>
              <a:lnSpc>
                <a:spcPct val="130000"/>
              </a:lnSpc>
              <a:spcBef>
                <a:spcPts val="600"/>
              </a:spcBef>
              <a:spcAft>
                <a:spcPts val="600"/>
              </a:spcAft>
              <a:defRPr/>
            </a:lvl2pPr>
            <a:lvl3pPr>
              <a:spcBef>
                <a:spcPts val="300"/>
              </a:spcBef>
              <a:spcAft>
                <a:spcPts val="300"/>
              </a:spcAft>
              <a:defRPr/>
            </a:lvl3pPr>
            <a:lvl4pPr>
              <a:spcBef>
                <a:spcPts val="300"/>
              </a:spcBef>
              <a:spcAft>
                <a:spcPts val="300"/>
              </a:spcAft>
              <a:defRPr/>
            </a:lvl4pPr>
            <a:lvl5pPr>
              <a:spcBef>
                <a:spcPts val="300"/>
              </a:spcBef>
              <a:spcAft>
                <a:spcPts val="300"/>
              </a:spcAft>
              <a:defRPr/>
            </a:lvl5pPr>
            <a:lvl6pPr>
              <a:spcBef>
                <a:spcPts val="300"/>
              </a:spcBef>
              <a:spcAft>
                <a:spcPts val="300"/>
              </a:spcAft>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249895" y="1098829"/>
            <a:ext cx="5094116" cy="5477144"/>
          </a:xfrm>
        </p:spPr>
        <p:txBody>
          <a:bodyPr anchor="ctr"/>
          <a:lstStyle>
            <a:lvl1pPr>
              <a:spcBef>
                <a:spcPts val="300"/>
              </a:spcBef>
              <a:spcAft>
                <a:spcPts val="300"/>
              </a:spcAft>
              <a:defRPr/>
            </a:lvl1pPr>
            <a:lvl2pPr>
              <a:lnSpc>
                <a:spcPct val="130000"/>
              </a:lnSpc>
              <a:spcBef>
                <a:spcPts val="600"/>
              </a:spcBef>
              <a:spcAft>
                <a:spcPts val="600"/>
              </a:spcAft>
              <a:defRPr/>
            </a:lvl2pPr>
            <a:lvl3pPr>
              <a:spcBef>
                <a:spcPts val="300"/>
              </a:spcBef>
              <a:spcAft>
                <a:spcPts val="300"/>
              </a:spcAft>
              <a:defRPr/>
            </a:lvl3pPr>
            <a:lvl4pPr>
              <a:spcBef>
                <a:spcPts val="300"/>
              </a:spcBef>
              <a:spcAft>
                <a:spcPts val="300"/>
              </a:spcAft>
              <a:defRPr/>
            </a:lvl4pPr>
            <a:lvl5pPr>
              <a:spcBef>
                <a:spcPts val="300"/>
              </a:spcBef>
              <a:spcAft>
                <a:spcPts val="300"/>
              </a:spcAft>
              <a:defRPr/>
            </a:lvl5pPr>
            <a:lvl6pPr>
              <a:spcBef>
                <a:spcPts val="300"/>
              </a:spcBef>
              <a:spcAft>
                <a:spcPts val="300"/>
              </a:spcAft>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395112" y="574700"/>
            <a:ext cx="11401777" cy="57086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sp>
        <p:nvSpPr>
          <p:cNvPr id="2" name="KSO_BT1"/>
          <p:cNvSpPr>
            <a:spLocks noGrp="1"/>
          </p:cNvSpPr>
          <p:nvPr>
            <p:ph type="title"/>
          </p:nvPr>
        </p:nvSpPr>
        <p:spPr>
          <a:xfrm>
            <a:off x="469490" y="1014056"/>
            <a:ext cx="11253019" cy="717022"/>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3971" y="2578608"/>
            <a:ext cx="5157787" cy="645794"/>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833971" y="3224402"/>
            <a:ext cx="5157787" cy="2865502"/>
          </a:xfrm>
        </p:spPr>
        <p:txBody>
          <a:bodyPr anchor="ct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66382" y="2578608"/>
            <a:ext cx="5183188" cy="645794"/>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KSO_BC2"/>
          <p:cNvSpPr>
            <a:spLocks noGrp="1"/>
          </p:cNvSpPr>
          <p:nvPr>
            <p:ph sz="quarter" idx="4"/>
          </p:nvPr>
        </p:nvSpPr>
        <p:spPr>
          <a:xfrm>
            <a:off x="6166382" y="3224402"/>
            <a:ext cx="5183188" cy="2865502"/>
          </a:xfrm>
        </p:spPr>
        <p:txBody>
          <a:bodyPr anchor="ct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5461" y="-1"/>
            <a:ext cx="12213160" cy="6858001"/>
          </a:xfrm>
          <a:prstGeom prst="rect">
            <a:avLst/>
          </a:prstGeom>
        </p:spPr>
      </p:pic>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1"/>
            <a:ext cx="12181683" cy="6858001"/>
          </a:xfrm>
          <a:prstGeom prst="rect">
            <a:avLst/>
          </a:prstGeom>
        </p:spPr>
      </p:pic>
      <p:sp>
        <p:nvSpPr>
          <p:cNvPr id="8" name="矩形 7"/>
          <p:cNvSpPr/>
          <p:nvPr/>
        </p:nvSpPr>
        <p:spPr>
          <a:xfrm>
            <a:off x="376156" y="773252"/>
            <a:ext cx="11401777" cy="549321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grpSp>
        <p:nvGrpSpPr>
          <p:cNvPr id="9" name="组合 8"/>
          <p:cNvGrpSpPr/>
          <p:nvPr/>
        </p:nvGrpSpPr>
        <p:grpSpPr>
          <a:xfrm>
            <a:off x="3935413" y="1042988"/>
            <a:ext cx="4460876" cy="4468812"/>
            <a:chOff x="3935413" y="1042988"/>
            <a:chExt cx="4460876" cy="4468812"/>
          </a:xfrm>
        </p:grpSpPr>
        <p:sp>
          <p:nvSpPr>
            <p:cNvPr id="10" name="任意多边形 9"/>
            <p:cNvSpPr/>
            <p:nvPr userDrawn="1">
              <p:custDataLst>
                <p:tags r:id="rId4"/>
              </p:custDataLst>
            </p:nvPr>
          </p:nvSpPr>
          <p:spPr>
            <a:xfrm flipH="1">
              <a:off x="6164263" y="1836738"/>
              <a:ext cx="2228850" cy="36750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charset="-122"/>
              </a:endParaRPr>
            </a:p>
          </p:txBody>
        </p:sp>
        <p:sp>
          <p:nvSpPr>
            <p:cNvPr id="11" name="任意多边形 10"/>
            <p:cNvSpPr/>
            <p:nvPr userDrawn="1">
              <p:custDataLst>
                <p:tags r:id="rId5"/>
              </p:custDataLst>
            </p:nvPr>
          </p:nvSpPr>
          <p:spPr>
            <a:xfrm>
              <a:off x="3935413" y="1042988"/>
              <a:ext cx="2228850" cy="368141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charset="-122"/>
              </a:endParaRPr>
            </a:p>
          </p:txBody>
        </p:sp>
        <p:sp>
          <p:nvSpPr>
            <p:cNvPr id="12" name="任意多边形 11"/>
            <p:cNvSpPr/>
            <p:nvPr userDrawn="1">
              <p:custDataLst>
                <p:tags r:id="rId6"/>
              </p:custDataLst>
            </p:nvPr>
          </p:nvSpPr>
          <p:spPr>
            <a:xfrm>
              <a:off x="3935414" y="1049338"/>
              <a:ext cx="2232025" cy="44624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charset="-122"/>
              </a:endParaRPr>
            </a:p>
          </p:txBody>
        </p:sp>
        <p:sp>
          <p:nvSpPr>
            <p:cNvPr id="13" name="任意多边形 12"/>
            <p:cNvSpPr/>
            <p:nvPr userDrawn="1">
              <p:custDataLst>
                <p:tags r:id="rId7"/>
              </p:custDataLst>
            </p:nvPr>
          </p:nvSpPr>
          <p:spPr>
            <a:xfrm flipH="1">
              <a:off x="6164264" y="1049338"/>
              <a:ext cx="2232025" cy="44624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charset="-122"/>
              </a:endParaRPr>
            </a:p>
          </p:txBody>
        </p:sp>
      </p:grpSp>
      <p:sp>
        <p:nvSpPr>
          <p:cNvPr id="2" name="标题 1"/>
          <p:cNvSpPr>
            <a:spLocks noGrp="1"/>
          </p:cNvSpPr>
          <p:nvPr>
            <p:ph type="title" hasCustomPrompt="1"/>
          </p:nvPr>
        </p:nvSpPr>
        <p:spPr>
          <a:xfrm>
            <a:off x="5356800" y="2250000"/>
            <a:ext cx="1569600" cy="1753200"/>
          </a:xfrm>
        </p:spPr>
        <p:txBody>
          <a:bodyPr/>
          <a:lstStyle>
            <a:lvl1pPr algn="ctr">
              <a:defRPr sz="5400" b="0"/>
            </a:lvl1pPr>
          </a:lstStyle>
          <a:p>
            <a:r>
              <a:rPr lang="zh-CN" altLang="en-US" dirty="0" smtClean="0"/>
              <a:t>编辑标题</a:t>
            </a:r>
            <a:endParaRPr lang="zh-CN" altLang="en-US" dirty="0"/>
          </a:p>
        </p:txBody>
      </p:sp>
      <p:sp>
        <p:nvSpPr>
          <p:cNvPr id="4" name="内容占位符 3"/>
          <p:cNvSpPr>
            <a:spLocks noGrp="1"/>
          </p:cNvSpPr>
          <p:nvPr>
            <p:ph sz="quarter" idx="10" hasCustomPrompt="1"/>
          </p:nvPr>
        </p:nvSpPr>
        <p:spPr>
          <a:xfrm>
            <a:off x="5259600" y="4089600"/>
            <a:ext cx="1818000" cy="435600"/>
          </a:xfrm>
        </p:spPr>
        <p:txBody>
          <a:bodyPr anchor="ctr" anchorCtr="0">
            <a:normAutofit/>
          </a:bodyPr>
          <a:lstStyle>
            <a:lvl1pPr marL="0" indent="0" algn="ctr">
              <a:buNone/>
              <a:defRPr sz="1800">
                <a:solidFill>
                  <a:schemeClr val="bg1"/>
                </a:solidFill>
              </a:defRPr>
            </a:lvl1pPr>
          </a:lstStyle>
          <a:p>
            <a:pPr lvl="0"/>
            <a:r>
              <a:rPr lang="zh-CN" altLang="en-US" dirty="0" smtClean="0"/>
              <a:t>编辑副标题</a:t>
            </a:r>
            <a:endParaRPr lang="zh-CN" altLang="en-US" dirty="0" smtClean="0"/>
          </a:p>
        </p:txBody>
      </p:sp>
      <p:sp>
        <p:nvSpPr>
          <p:cNvPr id="5" name="日期占位符 4"/>
          <p:cNvSpPr>
            <a:spLocks noGrp="1"/>
          </p:cNvSpPr>
          <p:nvPr>
            <p:ph type="dt" sz="half" idx="11"/>
          </p:nvPr>
        </p:nvSpPr>
        <p:spPr/>
        <p:txBody>
          <a:bodyPr/>
          <a:lstStyle/>
          <a:p>
            <a:fld id="{7E209CE7-C191-49CB-93DE-563C8614E8C5}" type="datetimeFigureOut">
              <a:rPr lang="zh-CN" altLang="en-US" smtClean="0"/>
            </a:fld>
            <a:endParaRPr lang="zh-CN" altLang="en-US"/>
          </a:p>
        </p:txBody>
      </p:sp>
      <p:sp>
        <p:nvSpPr>
          <p:cNvPr id="14" name="页脚占位符 13"/>
          <p:cNvSpPr>
            <a:spLocks noGrp="1"/>
          </p:cNvSpPr>
          <p:nvPr>
            <p:ph type="ftr" sz="quarter" idx="12"/>
          </p:nvPr>
        </p:nvSpPr>
        <p:spPr/>
        <p:txBody>
          <a:bodyPr/>
          <a:lstStyle/>
          <a:p>
            <a:endParaRPr lang="zh-CN" altLang="en-US"/>
          </a:p>
        </p:txBody>
      </p:sp>
      <p:sp>
        <p:nvSpPr>
          <p:cNvPr id="15" name="灯片编号占位符 14"/>
          <p:cNvSpPr>
            <a:spLocks noGrp="1"/>
          </p:cNvSpPr>
          <p:nvPr>
            <p:ph type="sldNum" sz="quarter" idx="13"/>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5461" y="-1"/>
            <a:ext cx="12213160" cy="6858001"/>
          </a:xfrm>
          <a:prstGeom prst="rect">
            <a:avLst/>
          </a:prstGeom>
        </p:spPr>
      </p:pic>
      <p:pic>
        <p:nvPicPr>
          <p:cNvPr id="5" name="图片 4"/>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1"/>
            <a:ext cx="12181683" cy="6858001"/>
          </a:xfrm>
          <a:prstGeom prst="rect">
            <a:avLst/>
          </a:prstGeom>
        </p:spPr>
      </p:pic>
      <p:sp>
        <p:nvSpPr>
          <p:cNvPr id="6" name="矩形 5"/>
          <p:cNvSpPr/>
          <p:nvPr/>
        </p:nvSpPr>
        <p:spPr>
          <a:xfrm>
            <a:off x="376156" y="773252"/>
            <a:ext cx="11401777" cy="549321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sp>
        <p:nvSpPr>
          <p:cNvPr id="2" name="日期占位符 1"/>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875133" y="1152939"/>
            <a:ext cx="4284380" cy="1050233"/>
          </a:xfrm>
        </p:spPr>
        <p:txBody>
          <a:bodyPr anchor="b"/>
          <a:lstStyle>
            <a:lvl1pPr>
              <a:defRPr sz="3200">
                <a:solidFill>
                  <a:schemeClr val="accent2"/>
                </a:solidFill>
              </a:defRPr>
            </a:lvl1pPr>
          </a:lstStyle>
          <a:p>
            <a:r>
              <a:rPr lang="zh-CN" altLang="en-US" dirty="0" smtClean="0"/>
              <a:t>单击此处编辑标题</a:t>
            </a:r>
            <a:endParaRPr lang="en-US" dirty="0"/>
          </a:p>
        </p:txBody>
      </p:sp>
      <p:sp>
        <p:nvSpPr>
          <p:cNvPr id="3" name="KSO_BC1"/>
          <p:cNvSpPr>
            <a:spLocks noGrp="1" noChangeAspect="1"/>
          </p:cNvSpPr>
          <p:nvPr>
            <p:ph type="pic" idx="1"/>
          </p:nvPr>
        </p:nvSpPr>
        <p:spPr>
          <a:xfrm>
            <a:off x="5354487" y="114113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875133" y="2203172"/>
            <a:ext cx="428437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46" y="654202"/>
            <a:ext cx="11400508" cy="5706351"/>
          </a:xfrm>
          <a:prstGeom prst="rect">
            <a:avLst/>
          </a:prstGeom>
        </p:spPr>
      </p:pic>
      <p:sp>
        <p:nvSpPr>
          <p:cNvPr id="2" name="KSO_BT1"/>
          <p:cNvSpPr>
            <a:spLocks noGrp="1"/>
          </p:cNvSpPr>
          <p:nvPr>
            <p:ph type="title" orient="vert" hasCustomPrompt="1"/>
          </p:nvPr>
        </p:nvSpPr>
        <p:spPr>
          <a:xfrm>
            <a:off x="10487891" y="896407"/>
            <a:ext cx="1003708" cy="5286095"/>
          </a:xfrm>
        </p:spPr>
        <p:txBody>
          <a:bodyPr vert="eaVert"/>
          <a:lstStyle>
            <a:lvl1pPr>
              <a:defRPr>
                <a:solidFill>
                  <a:schemeClr val="accent2"/>
                </a:solidFill>
              </a:defRPr>
            </a:lvl1pPr>
          </a:lstStyle>
          <a:p>
            <a:r>
              <a:rPr lang="zh-CN" altLang="en-US" dirty="0" smtClean="0"/>
              <a:t>编辑标题</a:t>
            </a:r>
            <a:endParaRPr lang="en-US" dirty="0"/>
          </a:p>
        </p:txBody>
      </p:sp>
      <p:sp>
        <p:nvSpPr>
          <p:cNvPr id="3" name="KSO_BC1"/>
          <p:cNvSpPr>
            <a:spLocks noGrp="1"/>
          </p:cNvSpPr>
          <p:nvPr>
            <p:ph type="body" orient="vert" idx="1"/>
          </p:nvPr>
        </p:nvSpPr>
        <p:spPr>
          <a:xfrm>
            <a:off x="706582" y="896407"/>
            <a:ext cx="9573491" cy="5286095"/>
          </a:xfrm>
        </p:spPr>
        <p:txBody>
          <a:bodyPr vert="eaVert"/>
          <a:lstStyle>
            <a:lvl2pPr marL="0" marR="0" indent="0" algn="just" defTabSz="914400" rtl="0" eaLnBrk="1" latinLnBrk="0" hangingPunct="1">
              <a:lnSpc>
                <a:spcPct val="130000"/>
              </a:lnSpc>
              <a:spcBef>
                <a:spcPts val="0"/>
              </a:spcBef>
              <a:spcAft>
                <a:spcPts val="600"/>
              </a:spcAft>
              <a:buClr>
                <a:schemeClr val="accent2">
                  <a:lumMod val="60000"/>
                  <a:lumOff val="40000"/>
                </a:schemeClr>
              </a:buClr>
              <a:buSzTx/>
              <a:buFont typeface="Arial" panose="020B0604020202020204" pitchFamily="34" charset="0"/>
              <a:buNone/>
              <a:defRPr/>
            </a:lvl2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microsoft.com/office/2007/relationships/hdphoto" Target="../media/hdphoto2.wdp"/><Relationship Id="rId11" Type="http://schemas.openxmlformats.org/officeDocument/2006/relationships/image" Target="../media/image5.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11">
            <a:extLst>
              <a:ext uri="{BEBA8EAE-BF5A-486C-A8C5-ECC9F3942E4B}">
                <a14:imgProps xmlns:a14="http://schemas.microsoft.com/office/drawing/2010/main">
                  <a14:imgLayer r:embed="rId12">
                    <a14:imgEffect>
                      <a14:artisticBlur/>
                    </a14:imgEffect>
                  </a14:imgLayer>
                </a14:imgProps>
              </a:ext>
            </a:extLst>
          </a:blip>
          <a:stretch>
            <a:fillRect/>
          </a:stretch>
        </p:blipFill>
        <p:spPr>
          <a:xfrm>
            <a:off x="-15461" y="-1"/>
            <a:ext cx="12213160" cy="6858001"/>
          </a:xfrm>
          <a:prstGeom prst="rect">
            <a:avLst/>
          </a:prstGeom>
        </p:spPr>
      </p:pic>
      <p:sp>
        <p:nvSpPr>
          <p:cNvPr id="19" name="矩形 18"/>
          <p:cNvSpPr/>
          <p:nvPr/>
        </p:nvSpPr>
        <p:spPr>
          <a:xfrm>
            <a:off x="395112" y="996999"/>
            <a:ext cx="11401777" cy="57086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anose="020B0604020202020204" pitchFamily="34" charset="0"/>
              <a:ea typeface="黑体" panose="02010609060101010101" charset="-122"/>
            </a:endParaRPr>
          </a:p>
        </p:txBody>
      </p:sp>
      <p:sp>
        <p:nvSpPr>
          <p:cNvPr id="2" name="KSO_BT1"/>
          <p:cNvSpPr>
            <a:spLocks noGrp="1"/>
          </p:cNvSpPr>
          <p:nvPr>
            <p:ph type="title"/>
          </p:nvPr>
        </p:nvSpPr>
        <p:spPr>
          <a:xfrm>
            <a:off x="577061" y="73657"/>
            <a:ext cx="11037878"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575973"/>
            <a:ext cx="2743200" cy="231229"/>
          </a:xfrm>
          <a:prstGeom prst="rect">
            <a:avLst/>
          </a:prstGeom>
        </p:spPr>
        <p:txBody>
          <a:bodyPr vert="horz" lIns="91440" tIns="45720" rIns="91440" bIns="45720" rtlCol="0" anchor="ctr"/>
          <a:lstStyle>
            <a:lvl1pPr algn="l">
              <a:defRPr sz="1200" baseline="0">
                <a:solidFill>
                  <a:schemeClr val="bg1"/>
                </a:solidFill>
                <a:latin typeface="Arial" panose="020B0604020202020204" pitchFamily="34" charset="0"/>
                <a:ea typeface="黑体" panose="02010609060101010101" charset="-122"/>
              </a:defRPr>
            </a:lvl1pPr>
          </a:lstStyle>
          <a:p>
            <a:fld id="{7E209CE7-C191-49CB-93DE-563C8614E8C5}" type="datetimeFigureOut">
              <a:rPr lang="zh-CN" altLang="en-US" smtClean="0"/>
            </a:fld>
            <a:endParaRPr lang="zh-CN" altLang="en-US"/>
          </a:p>
        </p:txBody>
      </p:sp>
      <p:sp>
        <p:nvSpPr>
          <p:cNvPr id="5" name="KSO_FT"/>
          <p:cNvSpPr>
            <a:spLocks noGrp="1"/>
          </p:cNvSpPr>
          <p:nvPr>
            <p:ph type="ftr" sz="quarter" idx="3"/>
          </p:nvPr>
        </p:nvSpPr>
        <p:spPr>
          <a:xfrm>
            <a:off x="4038600" y="6575973"/>
            <a:ext cx="4114800" cy="231229"/>
          </a:xfrm>
          <a:prstGeom prst="rect">
            <a:avLst/>
          </a:prstGeom>
        </p:spPr>
        <p:txBody>
          <a:bodyPr vert="horz" lIns="91440" tIns="45720" rIns="91440" bIns="45720" rtlCol="0" anchor="ctr"/>
          <a:lstStyle>
            <a:lvl1pPr algn="ctr">
              <a:defRPr sz="1200" baseline="0">
                <a:solidFill>
                  <a:schemeClr val="bg1"/>
                </a:solidFill>
                <a:latin typeface="Arial" panose="020B0604020202020204" pitchFamily="34" charset="0"/>
                <a:ea typeface="黑体" panose="02010609060101010101" charset="-122"/>
              </a:defRPr>
            </a:lvl1pPr>
          </a:lstStyle>
          <a:p>
            <a:endParaRPr lang="zh-CN" altLang="en-US"/>
          </a:p>
        </p:txBody>
      </p:sp>
      <p:sp>
        <p:nvSpPr>
          <p:cNvPr id="6" name="KSO_FN"/>
          <p:cNvSpPr>
            <a:spLocks noGrp="1"/>
          </p:cNvSpPr>
          <p:nvPr>
            <p:ph type="sldNum" sz="quarter" idx="4"/>
          </p:nvPr>
        </p:nvSpPr>
        <p:spPr>
          <a:xfrm>
            <a:off x="8610600" y="6575973"/>
            <a:ext cx="2743200" cy="231229"/>
          </a:xfrm>
          <a:prstGeom prst="rect">
            <a:avLst/>
          </a:prstGeom>
        </p:spPr>
        <p:txBody>
          <a:bodyPr vert="horz" lIns="91440" tIns="45720" rIns="91440" bIns="45720" rtlCol="0" anchor="ctr"/>
          <a:lstStyle>
            <a:lvl1pPr algn="r">
              <a:defRPr sz="1200" baseline="0">
                <a:solidFill>
                  <a:schemeClr val="bg1"/>
                </a:solidFill>
                <a:latin typeface="Arial" panose="020B0604020202020204" pitchFamily="34" charset="0"/>
                <a:ea typeface="黑体" panose="02010609060101010101" charset="-122"/>
              </a:defRPr>
            </a:lvl1pPr>
          </a:lstStyle>
          <a:p>
            <a:fld id="{B31067DD-7756-4DF3-904A-8F40BA684AA6}" type="slidenum">
              <a:rPr lang="zh-CN" altLang="en-US" smtClean="0"/>
            </a:fld>
            <a:endParaRPr lang="zh-CN" altLang="en-US"/>
          </a:p>
        </p:txBody>
      </p:sp>
      <p:sp>
        <p:nvSpPr>
          <p:cNvPr id="3" name="KSO_BC1"/>
          <p:cNvSpPr>
            <a:spLocks noGrp="1"/>
          </p:cNvSpPr>
          <p:nvPr>
            <p:ph type="body" idx="1"/>
          </p:nvPr>
        </p:nvSpPr>
        <p:spPr>
          <a:xfrm>
            <a:off x="666750" y="1024710"/>
            <a:ext cx="10858500" cy="508454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i="0" kern="1200" baseline="0">
          <a:solidFill>
            <a:schemeClr val="bg1"/>
          </a:solidFill>
          <a:effectLst/>
          <a:latin typeface="Arial" panose="020B0604020202020204" pitchFamily="34" charset="0"/>
          <a:ea typeface="黑体" panose="02010609060101010101"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anose="05000000000000000000" pitchFamily="2" charset="2"/>
        <a:buChar char=""/>
        <a:defRPr sz="2400" kern="1200" baseline="0">
          <a:solidFill>
            <a:schemeClr val="tx1"/>
          </a:solidFill>
          <a:latin typeface="Arial" panose="020B0604020202020204" pitchFamily="34" charset="0"/>
          <a:ea typeface="黑体" panose="02010609060101010101" charset="-122"/>
          <a:cs typeface="+mn-cs"/>
        </a:defRPr>
      </a:lvl1pPr>
      <a:lvl2pPr marL="355600" indent="-285750" algn="just" defTabSz="914400" rtl="0" eaLnBrk="1" latinLnBrk="0" hangingPunct="1">
        <a:lnSpc>
          <a:spcPct val="130000"/>
        </a:lnSpc>
        <a:spcBef>
          <a:spcPts val="0"/>
        </a:spcBef>
        <a:spcAft>
          <a:spcPts val="600"/>
        </a:spcAft>
        <a:buClr>
          <a:schemeClr val="accent2">
            <a:lumMod val="60000"/>
            <a:lumOff val="40000"/>
          </a:schemeClr>
        </a:buClr>
        <a:buSzPct val="70000"/>
        <a:buFont typeface="幼圆" pitchFamily="49" charset="-122"/>
        <a:buChar char=" "/>
        <a:defRPr sz="2000" kern="1200" baseline="0">
          <a:solidFill>
            <a:schemeClr val="tx1"/>
          </a:solidFill>
          <a:latin typeface="幼圆" pitchFamily="49" charset="-122"/>
          <a:ea typeface="黑体" panose="02010609060101010101" charset="-122"/>
          <a:cs typeface="+mn-cs"/>
        </a:defRPr>
      </a:lvl2pPr>
      <a:lvl3pPr marL="720090" indent="-228600" algn="l" defTabSz="914400" rtl="0" eaLnBrk="1" latinLnBrk="0" hangingPunct="1">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slide" Target="slide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slide" Target="slide1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 Target="slide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slide" Target="slide12.xml"/><Relationship Id="rId7" Type="http://schemas.openxmlformats.org/officeDocument/2006/relationships/image" Target="../media/image15.png"/><Relationship Id="rId6" Type="http://schemas.openxmlformats.org/officeDocument/2006/relationships/tags" Target="../tags/tag87.xml"/><Relationship Id="rId5" Type="http://schemas.openxmlformats.org/officeDocument/2006/relationships/image" Target="../media/image14.jpe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83.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media/image14.jpe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5" Type="http://schemas.openxmlformats.org/officeDocument/2006/relationships/notesSlide" Target="../notesSlides/notesSlide7.xml"/><Relationship Id="rId24" Type="http://schemas.openxmlformats.org/officeDocument/2006/relationships/slideLayout" Target="../slideLayouts/slideLayout2.xml"/><Relationship Id="rId23" Type="http://schemas.openxmlformats.org/officeDocument/2006/relationships/tags" Target="../tags/tag117.xml"/><Relationship Id="rId22" Type="http://schemas.openxmlformats.org/officeDocument/2006/relationships/tags" Target="../tags/tag116.xml"/><Relationship Id="rId21" Type="http://schemas.openxmlformats.org/officeDocument/2006/relationships/tags" Target="../tags/tag115.xml"/><Relationship Id="rId20" Type="http://schemas.openxmlformats.org/officeDocument/2006/relationships/tags" Target="../tags/tag114.xml"/><Relationship Id="rId2" Type="http://schemas.openxmlformats.org/officeDocument/2006/relationships/tags" Target="../tags/tag96.xml"/><Relationship Id="rId19" Type="http://schemas.openxmlformats.org/officeDocument/2006/relationships/tags" Target="../tags/tag113.xml"/><Relationship Id="rId18" Type="http://schemas.openxmlformats.org/officeDocument/2006/relationships/tags" Target="../tags/tag112.xml"/><Relationship Id="rId17" Type="http://schemas.openxmlformats.org/officeDocument/2006/relationships/tags" Target="../tags/tag111.xml"/><Relationship Id="rId16" Type="http://schemas.openxmlformats.org/officeDocument/2006/relationships/tags" Target="../tags/tag110.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tags" Target="../tags/tag95.xml"/></Relationships>
</file>

<file path=ppt/slides/_rels/slide1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1" Type="http://schemas.openxmlformats.org/officeDocument/2006/relationships/notesSlide" Target="../notesSlides/notesSlide8.xml"/><Relationship Id="rId30" Type="http://schemas.openxmlformats.org/officeDocument/2006/relationships/slideLayout" Target="../slideLayouts/slideLayout2.xml"/><Relationship Id="rId3" Type="http://schemas.openxmlformats.org/officeDocument/2006/relationships/tags" Target="../tags/tag120.xml"/><Relationship Id="rId29" Type="http://schemas.openxmlformats.org/officeDocument/2006/relationships/tags" Target="../tags/tag145.xml"/><Relationship Id="rId28" Type="http://schemas.openxmlformats.org/officeDocument/2006/relationships/slide" Target="slide13.xml"/><Relationship Id="rId27" Type="http://schemas.openxmlformats.org/officeDocument/2006/relationships/tags" Target="../tags/tag144.xml"/><Relationship Id="rId26" Type="http://schemas.openxmlformats.org/officeDocument/2006/relationships/tags" Target="../tags/tag143.xml"/><Relationship Id="rId25" Type="http://schemas.openxmlformats.org/officeDocument/2006/relationships/tags" Target="../tags/tag14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9" Type="http://schemas.openxmlformats.org/officeDocument/2006/relationships/notesSlide" Target="../notesSlides/notesSlide1.xml"/><Relationship Id="rId28" Type="http://schemas.openxmlformats.org/officeDocument/2006/relationships/slideLayout" Target="../slideLayouts/slideLayout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1.xml"/><Relationship Id="rId7" Type="http://schemas.openxmlformats.org/officeDocument/2006/relationships/slide" Target="slide14.xml"/><Relationship Id="rId6" Type="http://schemas.openxmlformats.org/officeDocument/2006/relationships/tags" Target="../tags/tag150.xml"/><Relationship Id="rId5" Type="http://schemas.openxmlformats.org/officeDocument/2006/relationships/image" Target="../media/image14.jpeg"/><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0" Type="http://schemas.openxmlformats.org/officeDocument/2006/relationships/notesSlide" Target="../notesSlides/notesSlide9.xml"/><Relationship Id="rId1" Type="http://schemas.openxmlformats.org/officeDocument/2006/relationships/tags" Target="../tags/tag1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0" Type="http://schemas.openxmlformats.org/officeDocument/2006/relationships/notesSlide" Target="../notesSlides/notesSlide10.xml"/><Relationship Id="rId1" Type="http://schemas.openxmlformats.org/officeDocument/2006/relationships/tags" Target="../tags/tag1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62.xml"/><Relationship Id="rId22" Type="http://schemas.openxmlformats.org/officeDocument/2006/relationships/tags" Target="../tags/tag61.xml"/><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tags" Target="../tags/tag41.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notesSlide" Target="../notesSlides/notesSlide3.xml"/><Relationship Id="rId14" Type="http://schemas.openxmlformats.org/officeDocument/2006/relationships/slideLayout" Target="../slideLayouts/slideLayout2.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p:txBody>
          <a:bodyPr/>
          <a:p>
            <a:r>
              <a:rPr lang="zh-CN" altLang="en-US" dirty="0" smtClean="0">
                <a:latin typeface="+mn-lt"/>
                <a:ea typeface="+mn-ea"/>
                <a:sym typeface="+mn-ea"/>
              </a:rPr>
              <a:t>在改进的遗传算法中加入新的遗传算子达到更快收敛和更好地解决方案质量</a:t>
            </a:r>
            <a:br>
              <a:rPr lang="zh-CN" altLang="en-US" dirty="0" smtClean="0">
                <a:latin typeface="+mn-lt"/>
                <a:ea typeface="+mn-ea"/>
                <a:sym typeface="+mn-ea"/>
              </a:rPr>
            </a:br>
            <a:endParaRPr lang="zh-CN" altLang="en-US" dirty="0" smtClean="0">
              <a:latin typeface="+mj-lt"/>
              <a:ea typeface="+mj-ea"/>
            </a:endParaRPr>
          </a:p>
        </p:txBody>
      </p:sp>
      <p:sp>
        <p:nvSpPr>
          <p:cNvPr id="3" name="副标题 2"/>
          <p:cNvSpPr>
            <a:spLocks noGrp="1"/>
          </p:cNvSpPr>
          <p:nvPr>
            <p:ph type="subTitle" idx="1"/>
            <p:custDataLst>
              <p:tags r:id="rId2"/>
            </p:custDataLst>
          </p:nvPr>
        </p:nvSpPr>
        <p:spPr>
          <a:xfrm>
            <a:off x="4313925" y="4905900"/>
            <a:ext cx="3168000" cy="1090800"/>
          </a:xfrm>
        </p:spPr>
        <p:txBody>
          <a:bodyPr/>
          <a:p>
            <a:r>
              <a:rPr lang="zh-CN" altLang="en-US" dirty="0" smtClean="0">
                <a:latin typeface="+mn-lt"/>
                <a:ea typeface="+mn-ea"/>
                <a:sym typeface="+mn-ea"/>
              </a:rPr>
              <a:t>遗传算法与改进</a:t>
            </a:r>
            <a:endParaRPr lang="zh-CN" altLang="en-US" dirty="0" smtClean="0">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例如：求下述二元函数的最大值</a:t>
            </a:r>
            <a:endParaRPr lang="zh-CN" altLang="en-US"/>
          </a:p>
        </p:txBody>
      </p:sp>
      <p:sp>
        <p:nvSpPr>
          <p:cNvPr id="4" name="文本占位符 3"/>
          <p:cNvSpPr>
            <a:spLocks noGrp="1"/>
          </p:cNvSpPr>
          <p:nvPr>
            <p:ph type="body" sz="half" idx="2"/>
          </p:nvPr>
        </p:nvSpPr>
        <p:spPr>
          <a:xfrm>
            <a:off x="5159375" y="1153160"/>
            <a:ext cx="4284345" cy="5389245"/>
          </a:xfrm>
        </p:spPr>
        <p:txBody>
          <a:bodyPr>
            <a:normAutofit lnSpcReduction="10000"/>
          </a:bodyPr>
          <a:p>
            <a:r>
              <a:rPr lang="zh-CN" altLang="en-US"/>
              <a:t>(1) 个体编码</a:t>
            </a:r>
            <a:endParaRPr lang="zh-CN" altLang="en-US"/>
          </a:p>
          <a:p>
            <a:endParaRPr lang="zh-CN" altLang="en-US"/>
          </a:p>
          <a:p>
            <a:r>
              <a:rPr lang="zh-CN" altLang="en-US"/>
              <a:t>遗传算法的运算对象是表示个体的符号串，所以必须把变量 x1, x2 编码为一种符号串。本题中，用无符号二进制整数来表示。</a:t>
            </a:r>
            <a:endParaRPr lang="zh-CN" altLang="en-US"/>
          </a:p>
          <a:p>
            <a:endParaRPr lang="zh-CN" altLang="en-US"/>
          </a:p>
          <a:p>
            <a:endParaRPr lang="zh-CN" altLang="en-US"/>
          </a:p>
          <a:p>
            <a:r>
              <a:rPr lang="zh-CN" altLang="en-US"/>
              <a:t>例如，基因型 X＝101110 所对应的表现型是：x＝[ 5，6 ]。</a:t>
            </a:r>
            <a:endParaRPr lang="zh-CN" altLang="en-US"/>
          </a:p>
          <a:p>
            <a:endParaRPr lang="zh-CN" altLang="en-US"/>
          </a:p>
          <a:p>
            <a:endParaRPr lang="zh-CN" altLang="en-US"/>
          </a:p>
          <a:p>
            <a:r>
              <a:rPr lang="zh-CN" altLang="en-US"/>
              <a:t>个体的表现型x和基因型X之间可通过编码和解码程序相互转换。</a:t>
            </a:r>
            <a:endParaRPr lang="zh-CN" altLang="en-US"/>
          </a:p>
        </p:txBody>
      </p:sp>
      <p:pic>
        <p:nvPicPr>
          <p:cNvPr id="5" name="图片占位符 4"/>
          <p:cNvPicPr>
            <a:picLocks noChangeAspect="1"/>
          </p:cNvPicPr>
          <p:nvPr>
            <p:ph type="pic" idx="1"/>
          </p:nvPr>
        </p:nvPicPr>
        <p:blipFill>
          <a:blip r:embed="rId1"/>
          <a:stretch>
            <a:fillRect/>
          </a:stretch>
        </p:blipFill>
        <p:spPr>
          <a:xfrm>
            <a:off x="875030" y="2917190"/>
            <a:ext cx="2682875" cy="10236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zh-CN" altLang="en-US"/>
              <a:t>(2) 初始群体的产生</a:t>
            </a:r>
            <a:endParaRPr lang="zh-CN" altLang="en-US"/>
          </a:p>
          <a:p>
            <a:pPr marL="0" indent="0">
              <a:buNone/>
            </a:pPr>
            <a:endParaRPr lang="zh-CN" altLang="en-US"/>
          </a:p>
          <a:p>
            <a:pPr marL="0" indent="0">
              <a:buNone/>
            </a:pPr>
            <a:r>
              <a:rPr lang="zh-CN" altLang="en-US"/>
              <a:t>遗传算法是对群体进行的进化操作，需要给其淮备一些表示起始搜索点的初始群体数据。</a:t>
            </a:r>
            <a:endParaRPr lang="zh-CN" altLang="en-US"/>
          </a:p>
          <a:p>
            <a:pPr marL="0" indent="0">
              <a:buNone/>
            </a:pPr>
            <a:endParaRPr lang="zh-CN" altLang="en-US"/>
          </a:p>
          <a:p>
            <a:pPr marL="0" indent="0">
              <a:buNone/>
            </a:pPr>
            <a:r>
              <a:rPr lang="zh-CN" altLang="en-US"/>
              <a:t>本例中，群体规模的大小取为4，即群体由4个个体组成，每个个体可通过随机方法产生。</a:t>
            </a:r>
            <a:endParaRPr lang="zh-CN" altLang="en-US"/>
          </a:p>
          <a:p>
            <a:pPr marL="0" indent="0">
              <a:buNone/>
            </a:pPr>
            <a:endParaRPr lang="zh-CN" altLang="en-US"/>
          </a:p>
          <a:p>
            <a:pPr marL="0" indent="0">
              <a:buNone/>
            </a:pPr>
            <a:r>
              <a:rPr lang="zh-CN" altLang="en-US"/>
              <a:t>如：011101，101011，011100，111001</a:t>
            </a:r>
            <a:endParaRPr lang="zh-CN" altLang="en-US"/>
          </a:p>
        </p:txBody>
      </p:sp>
      <p:sp>
        <p:nvSpPr>
          <p:cNvPr id="4" name="内容占位符 3"/>
          <p:cNvSpPr>
            <a:spLocks noGrp="1"/>
          </p:cNvSpPr>
          <p:nvPr>
            <p:ph sz="half" idx="2"/>
          </p:nvPr>
        </p:nvSpPr>
        <p:spPr>
          <a:xfrm>
            <a:off x="6249670" y="1098550"/>
            <a:ext cx="5093970" cy="4601210"/>
          </a:xfrm>
        </p:spPr>
        <p:txBody>
          <a:bodyPr/>
          <a:p>
            <a:pPr marL="0" indent="0">
              <a:buNone/>
            </a:pPr>
            <a:r>
              <a:rPr lang="zh-CN" altLang="en-US"/>
              <a:t>(3) 适应度汁算</a:t>
            </a:r>
            <a:endParaRPr lang="zh-CN" altLang="en-US"/>
          </a:p>
          <a:p>
            <a:pPr marL="0" indent="0">
              <a:buNone/>
            </a:pPr>
            <a:endParaRPr lang="zh-CN" altLang="en-US"/>
          </a:p>
          <a:p>
            <a:pPr marL="0" indent="0">
              <a:buNone/>
            </a:pPr>
            <a:r>
              <a:rPr lang="zh-CN" altLang="en-US"/>
              <a:t>遗传算法中以个体适应度的大小来评定各个个体的优劣程度，从而决定其遗传机会的大小。</a:t>
            </a:r>
            <a:endParaRPr lang="zh-CN" altLang="en-US"/>
          </a:p>
          <a:p>
            <a:pPr marL="0" indent="0">
              <a:buNone/>
            </a:pPr>
            <a:endParaRPr lang="zh-CN" altLang="en-US"/>
          </a:p>
          <a:p>
            <a:pPr marL="0" indent="0">
              <a:buNone/>
            </a:pPr>
            <a:r>
              <a:rPr lang="zh-CN" altLang="en-US"/>
              <a:t>本例中，目标函数总取非负值，并且是以求函数最大值为优化目标，故可直接利用目标函数值作为个体的适应度。</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normAutofit fontScale="70000"/>
          </a:bodyPr>
          <a:p>
            <a:pPr marL="0" indent="0">
              <a:buNone/>
            </a:pPr>
            <a:r>
              <a:rPr lang="zh-CN" altLang="en-US"/>
              <a:t> (4)  </a:t>
            </a:r>
            <a:r>
              <a:rPr lang="zh-CN" altLang="en-US">
                <a:hlinkClick r:id="rId1" action="ppaction://hlinksldjump"/>
              </a:rPr>
              <a:t>选择</a:t>
            </a:r>
            <a:r>
              <a:rPr lang="zh-CN" altLang="en-US"/>
              <a:t>运算</a:t>
            </a:r>
            <a:endParaRPr lang="zh-CN" altLang="en-US"/>
          </a:p>
          <a:p>
            <a:pPr marL="0" indent="0">
              <a:buNone/>
            </a:pPr>
            <a:r>
              <a:rPr lang="zh-CN" altLang="en-US"/>
              <a:t>选择运算(或称为复制运算)把当前群体中适应度较高的个体按某种规则或模型遗传到下一代群体中。一般要求适应度较高的个体将有更多的机会遗传到下一代群体中。</a:t>
            </a:r>
            <a:endParaRPr lang="zh-CN" altLang="en-US"/>
          </a:p>
          <a:p>
            <a:pPr marL="0" indent="0">
              <a:buNone/>
            </a:pPr>
            <a:r>
              <a:rPr lang="zh-CN" altLang="en-US"/>
              <a:t>本例中，我们采用与适应度成正比的概率来确定各个个体复制到下一代群体中的数量。其具体操作过程是：</a:t>
            </a:r>
            <a:endParaRPr lang="zh-CN" altLang="en-US"/>
          </a:p>
          <a:p>
            <a:pPr marL="0" indent="0">
              <a:buNone/>
            </a:pPr>
            <a:r>
              <a:rPr lang="zh-CN" altLang="en-US"/>
              <a:t>•  先计算出群体中所有个体的适应度的总和∑f</a:t>
            </a:r>
            <a:r>
              <a:rPr lang="zh-CN" altLang="en-US" sz="1400"/>
              <a:t>i </a:t>
            </a:r>
            <a:r>
              <a:rPr lang="zh-CN" altLang="en-US"/>
              <a:t> ( i=1.2,…,M );</a:t>
            </a:r>
            <a:endParaRPr lang="zh-CN" altLang="en-US"/>
          </a:p>
          <a:p>
            <a:pPr marL="0" indent="0">
              <a:buNone/>
            </a:pPr>
            <a:r>
              <a:rPr lang="zh-CN" altLang="en-US"/>
              <a:t>•  其次计算出每个个体的相对适应度的大小 f</a:t>
            </a:r>
            <a:r>
              <a:rPr lang="zh-CN" altLang="en-US" sz="1400"/>
              <a:t>i</a:t>
            </a:r>
            <a:r>
              <a:rPr lang="zh-CN" altLang="en-US"/>
              <a:t> / ∑f</a:t>
            </a:r>
            <a:r>
              <a:rPr lang="zh-CN" altLang="en-US" sz="1400"/>
              <a:t>i</a:t>
            </a:r>
            <a:r>
              <a:rPr lang="zh-CN" altLang="en-US"/>
              <a:t> ，它即为每个个体被遗传到下一代群体中的概率，</a:t>
            </a:r>
            <a:endParaRPr lang="zh-CN" altLang="en-US"/>
          </a:p>
          <a:p>
            <a:pPr marL="0" indent="0">
              <a:buNone/>
            </a:pPr>
            <a:r>
              <a:rPr lang="zh-CN" altLang="en-US"/>
              <a:t> •  每个概率值组成一个区域，全部概率值之和为1；</a:t>
            </a:r>
            <a:endParaRPr lang="zh-CN" altLang="en-US"/>
          </a:p>
          <a:p>
            <a:pPr marL="0" indent="0">
              <a:buNone/>
            </a:pPr>
            <a:r>
              <a:rPr lang="zh-CN" altLang="en-US"/>
              <a:t>  •  最后再产生一个0到1之间的随机数，依据该随机数出现在上述哪一个概率区域内来确定各个个体被选中的次数。</a:t>
            </a:r>
            <a:endParaRPr lang="zh-CN" altLang="en-US"/>
          </a:p>
        </p:txBody>
      </p:sp>
      <p:pic>
        <p:nvPicPr>
          <p:cNvPr id="5" name="内容占位符 4"/>
          <p:cNvPicPr>
            <a:picLocks noChangeAspect="1"/>
          </p:cNvPicPr>
          <p:nvPr>
            <p:ph sz="half" idx="2"/>
          </p:nvPr>
        </p:nvPicPr>
        <p:blipFill>
          <a:blip r:embed="rId2"/>
          <a:stretch>
            <a:fillRect/>
          </a:stretch>
        </p:blipFill>
        <p:spPr>
          <a:xfrm>
            <a:off x="6019800" y="1003300"/>
            <a:ext cx="5276850" cy="2327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zh-CN" altLang="en-US"/>
              <a:t>(5)  </a:t>
            </a:r>
            <a:r>
              <a:rPr lang="zh-CN" altLang="en-US">
                <a:hlinkClick r:id="rId1" action="ppaction://hlinksldjump"/>
              </a:rPr>
              <a:t>交叉</a:t>
            </a:r>
            <a:r>
              <a:rPr lang="zh-CN" altLang="en-US"/>
              <a:t>运算</a:t>
            </a:r>
            <a:endParaRPr lang="zh-CN" altLang="en-US"/>
          </a:p>
          <a:p>
            <a:pPr marL="0" indent="0">
              <a:buNone/>
            </a:pPr>
            <a:r>
              <a:rPr lang="zh-CN" altLang="en-US"/>
              <a:t>交叉运算是遗传算法中产生新个体的主要操作过程，它以某一概率相互交换某两个个体之间的部分染色体。</a:t>
            </a:r>
            <a:endParaRPr lang="zh-CN" altLang="en-US"/>
          </a:p>
          <a:p>
            <a:pPr marL="0" indent="0">
              <a:buNone/>
            </a:pPr>
            <a:r>
              <a:rPr lang="zh-CN" altLang="en-US"/>
              <a:t>本例采用单点交叉的方法，其具体操作过程是：</a:t>
            </a:r>
            <a:endParaRPr lang="zh-CN" altLang="en-US"/>
          </a:p>
          <a:p>
            <a:pPr marL="0" indent="0">
              <a:buNone/>
            </a:pPr>
            <a:r>
              <a:rPr lang="zh-CN" altLang="en-US"/>
              <a:t> • 先对群体进行随机配对；</a:t>
            </a:r>
            <a:endParaRPr lang="zh-CN" altLang="en-US"/>
          </a:p>
          <a:p>
            <a:pPr marL="0" indent="0">
              <a:buNone/>
            </a:pPr>
            <a:r>
              <a:rPr lang="zh-CN" altLang="en-US"/>
              <a:t> • 其次随机设置交叉点位置；</a:t>
            </a:r>
            <a:endParaRPr lang="zh-CN" altLang="en-US"/>
          </a:p>
          <a:p>
            <a:pPr marL="0" indent="0">
              <a:buNone/>
            </a:pPr>
            <a:r>
              <a:rPr lang="zh-CN" altLang="en-US"/>
              <a:t> • 最后再相互交换配对染色体之间的部分基因。</a:t>
            </a:r>
            <a:endParaRPr lang="zh-CN" altLang="en-US"/>
          </a:p>
        </p:txBody>
      </p:sp>
      <p:pic>
        <p:nvPicPr>
          <p:cNvPr id="5" name="内容占位符 4"/>
          <p:cNvPicPr>
            <a:picLocks noChangeAspect="1"/>
          </p:cNvPicPr>
          <p:nvPr>
            <p:ph sz="half" idx="2"/>
          </p:nvPr>
        </p:nvPicPr>
        <p:blipFill>
          <a:blip r:embed="rId2"/>
          <a:stretch>
            <a:fillRect/>
          </a:stretch>
        </p:blipFill>
        <p:spPr>
          <a:xfrm>
            <a:off x="6271260" y="2418715"/>
            <a:ext cx="5093970" cy="2677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normAutofit fontScale="90000"/>
          </a:bodyPr>
          <a:p>
            <a:pPr marL="0" indent="0">
              <a:buNone/>
            </a:pPr>
            <a:r>
              <a:rPr lang="zh-CN" altLang="en-US"/>
              <a:t>(6)  </a:t>
            </a:r>
            <a:r>
              <a:rPr lang="zh-CN" altLang="en-US">
                <a:hlinkClick r:id="rId1" action="ppaction://hlinksldjump"/>
              </a:rPr>
              <a:t>变异</a:t>
            </a:r>
            <a:r>
              <a:rPr lang="zh-CN" altLang="en-US"/>
              <a:t>运算</a:t>
            </a:r>
            <a:endParaRPr lang="zh-CN" altLang="en-US"/>
          </a:p>
          <a:p>
            <a:pPr marL="0" indent="0">
              <a:buNone/>
            </a:pPr>
            <a:r>
              <a:rPr lang="zh-CN" altLang="en-US"/>
              <a:t>变异运算是对个体的某一个或某一些基因座上的基因值按某一较小的概率进行改变，它也是产生新个体的一种操作方法。</a:t>
            </a:r>
            <a:endParaRPr lang="zh-CN" altLang="en-US"/>
          </a:p>
          <a:p>
            <a:pPr marL="0" indent="0">
              <a:buNone/>
            </a:pPr>
            <a:r>
              <a:rPr lang="zh-CN" altLang="en-US"/>
              <a:t>本例中，我们采用基本位变异的方法来进行变异运算，其具体操作过程是：</a:t>
            </a:r>
            <a:endParaRPr lang="zh-CN" altLang="en-US"/>
          </a:p>
          <a:p>
            <a:pPr marL="0" indent="0">
              <a:buNone/>
            </a:pPr>
            <a:r>
              <a:rPr lang="zh-CN" altLang="en-US"/>
              <a:t> • 首先确定出各个个体的基因变异位置，下表所示为随机产生的变异点位置，其中的数字表示变异点设置在该基因座处；</a:t>
            </a:r>
            <a:endParaRPr lang="zh-CN" altLang="en-US"/>
          </a:p>
          <a:p>
            <a:pPr marL="0" indent="0">
              <a:buNone/>
            </a:pPr>
            <a:r>
              <a:rPr lang="zh-CN" altLang="en-US"/>
              <a:t>• 然后依照某一概率将变异点的原有基因值取反。</a:t>
            </a:r>
            <a:endParaRPr lang="zh-CN" altLang="en-US"/>
          </a:p>
          <a:p>
            <a:pPr marL="0" indent="0">
              <a:buNone/>
            </a:pPr>
            <a:r>
              <a:rPr lang="zh-CN" altLang="en-US"/>
              <a:t>对群体P(t)进行一轮选择、交叉、变异运算之后可得到新一代的群体p(t+1)。</a:t>
            </a:r>
            <a:endParaRPr lang="zh-CN" altLang="en-US"/>
          </a:p>
        </p:txBody>
      </p:sp>
      <p:pic>
        <p:nvPicPr>
          <p:cNvPr id="5" name="内容占位符 4"/>
          <p:cNvPicPr>
            <a:picLocks noChangeAspect="1"/>
          </p:cNvPicPr>
          <p:nvPr>
            <p:ph sz="half" idx="2"/>
          </p:nvPr>
        </p:nvPicPr>
        <p:blipFill>
          <a:blip r:embed="rId2"/>
          <a:stretch>
            <a:fillRect/>
          </a:stretch>
        </p:blipFill>
        <p:spPr>
          <a:xfrm>
            <a:off x="6233160" y="1098550"/>
            <a:ext cx="4876800" cy="1257300"/>
          </a:xfrm>
          <a:prstGeom prst="rect">
            <a:avLst/>
          </a:prstGeom>
        </p:spPr>
      </p:pic>
      <p:pic>
        <p:nvPicPr>
          <p:cNvPr id="6" name="图片 5"/>
          <p:cNvPicPr>
            <a:picLocks noChangeAspect="1"/>
          </p:cNvPicPr>
          <p:nvPr/>
        </p:nvPicPr>
        <p:blipFill>
          <a:blip r:embed="rId3"/>
          <a:stretch>
            <a:fillRect/>
          </a:stretch>
        </p:blipFill>
        <p:spPr>
          <a:xfrm>
            <a:off x="6233160" y="2893695"/>
            <a:ext cx="4428490" cy="1295400"/>
          </a:xfrm>
          <a:prstGeom prst="rect">
            <a:avLst/>
          </a:prstGeom>
        </p:spPr>
      </p:pic>
      <p:sp>
        <p:nvSpPr>
          <p:cNvPr id="7" name="文本框 6"/>
          <p:cNvSpPr txBox="1"/>
          <p:nvPr/>
        </p:nvSpPr>
        <p:spPr>
          <a:xfrm>
            <a:off x="6311265" y="4728210"/>
            <a:ext cx="4272915" cy="1516380"/>
          </a:xfrm>
          <a:prstGeom prst="rect">
            <a:avLst/>
          </a:prstGeom>
          <a:noFill/>
        </p:spPr>
        <p:txBody>
          <a:bodyPr wrap="square" rtlCol="0">
            <a:spAutoFit/>
          </a:bodyPr>
          <a:p>
            <a:pPr algn="l">
              <a:lnSpc>
                <a:spcPct val="130000"/>
              </a:lnSpc>
            </a:pPr>
            <a:r>
              <a:rPr lang="zh-CN" altLang="en-US" dirty="0" smtClean="0">
                <a:latin typeface="+mn-ea"/>
              </a:rPr>
              <a:t>从上表中可以看出，群体经过一代进化之后，其适应度的最大值、平均值都得</a:t>
            </a:r>
            <a:endParaRPr lang="zh-CN" altLang="en-US" dirty="0" smtClean="0">
              <a:latin typeface="+mn-ea"/>
            </a:endParaRPr>
          </a:p>
          <a:p>
            <a:pPr algn="l">
              <a:lnSpc>
                <a:spcPct val="130000"/>
              </a:lnSpc>
            </a:pPr>
            <a:r>
              <a:rPr lang="zh-CN" altLang="en-US" dirty="0" smtClean="0">
                <a:latin typeface="+mn-ea"/>
              </a:rPr>
              <a:t>    到了明显的改进。事实上，这里已经找到了最佳个体“111111”。</a:t>
            </a:r>
            <a:endParaRPr lang="zh-CN" altLang="en-US" dirty="0" smtClean="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zh-CN" altLang="en-US"/>
              <a:t>需要说明的是，表中有些栏的数据是随机产生的。这里为了更好地说明问题，</a:t>
            </a:r>
            <a:endParaRPr lang="zh-CN" altLang="en-US"/>
          </a:p>
          <a:p>
            <a:pPr marL="0" indent="0">
              <a:buNone/>
            </a:pPr>
            <a:r>
              <a:rPr lang="zh-CN" altLang="en-US"/>
              <a:t>我们特意选择了一些较好的数值以便能够得到较好的结果，而在实际运算过程中</a:t>
            </a:r>
            <a:endParaRPr lang="zh-CN" altLang="en-US"/>
          </a:p>
          <a:p>
            <a:pPr marL="0" indent="0">
              <a:buNone/>
            </a:pPr>
            <a:r>
              <a:rPr lang="zh-CN" altLang="en-US"/>
              <a:t>有可能需要一定的循环次数才能达到这个最优结果。</a:t>
            </a:r>
            <a:endParaRPr lang="zh-CN" altLang="en-US"/>
          </a:p>
        </p:txBody>
      </p:sp>
      <p:pic>
        <p:nvPicPr>
          <p:cNvPr id="5" name="内容占位符 4"/>
          <p:cNvPicPr>
            <a:picLocks noChangeAspect="1"/>
          </p:cNvPicPr>
          <p:nvPr>
            <p:ph sz="half" idx="2"/>
          </p:nvPr>
        </p:nvPicPr>
        <p:blipFill>
          <a:blip r:embed="rId1"/>
          <a:stretch>
            <a:fillRect/>
          </a:stretch>
        </p:blipFill>
        <p:spPr>
          <a:xfrm>
            <a:off x="6343650" y="1983740"/>
            <a:ext cx="4905375" cy="3705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MH_SubTitle_1"/>
          <p:cNvSpPr txBox="1">
            <a:spLocks noChangeArrowheads="1"/>
          </p:cNvSpPr>
          <p:nvPr>
            <p:custDataLst>
              <p:tags r:id="rId1"/>
            </p:custDataLst>
          </p:nvPr>
        </p:nvSpPr>
        <p:spPr bwMode="auto">
          <a:xfrm>
            <a:off x="1697946" y="4387199"/>
            <a:ext cx="3019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defRPr/>
            </a:pPr>
            <a:r>
              <a:rPr lang="en-US" altLang="zh-CN" sz="2000" b="1">
                <a:solidFill>
                  <a:schemeClr val="accent1"/>
                </a:solidFill>
                <a:latin typeface="+mn-lt"/>
                <a:ea typeface="+mn-ea"/>
              </a:rPr>
              <a:t>DOLOR SIT </a:t>
            </a:r>
            <a:endParaRPr lang="zh-CN" altLang="en-US" sz="2000" b="1">
              <a:solidFill>
                <a:schemeClr val="accent1"/>
              </a:solidFill>
              <a:latin typeface="+mn-lt"/>
              <a:ea typeface="+mn-ea"/>
            </a:endParaRPr>
          </a:p>
        </p:txBody>
      </p:sp>
      <p:sp>
        <p:nvSpPr>
          <p:cNvPr id="10" name="MH_Text_1"/>
          <p:cNvSpPr txBox="1"/>
          <p:nvPr>
            <p:custDataLst>
              <p:tags r:id="rId2"/>
            </p:custDataLst>
          </p:nvPr>
        </p:nvSpPr>
        <p:spPr>
          <a:xfrm>
            <a:off x="5235124" y="2115030"/>
            <a:ext cx="5505447" cy="3182683"/>
          </a:xfrm>
          <a:prstGeom prst="rect">
            <a:avLst/>
          </a:prstGeom>
          <a:noFill/>
        </p:spPr>
        <p:txBody>
          <a:bodyPr>
            <a:normAutofit fontScale="90000"/>
          </a:bodyPr>
          <a:lstStyle/>
          <a:p>
            <a:pPr>
              <a:lnSpc>
                <a:spcPct val="150000"/>
              </a:lnSpc>
              <a:defRPr/>
            </a:pPr>
            <a:r>
              <a:rPr lang="en-US" altLang="zh-CN" dirty="0" smtClean="0"/>
              <a:t>选择操作是建立在群体中个体的适应度评估基础上的，目前常用的选择算子有以下几种：适应度比例方法、随机遍历抽样法、局部选择法。</a:t>
            </a:r>
            <a:endParaRPr lang="en-US" altLang="zh-CN" dirty="0" smtClean="0"/>
          </a:p>
          <a:p>
            <a:pPr>
              <a:lnSpc>
                <a:spcPct val="150000"/>
              </a:lnSpc>
              <a:defRPr/>
            </a:pPr>
            <a:endParaRPr lang="en-US" altLang="zh-CN" dirty="0" smtClean="0"/>
          </a:p>
          <a:p>
            <a:pPr>
              <a:lnSpc>
                <a:spcPct val="150000"/>
              </a:lnSpc>
              <a:defRPr/>
            </a:pPr>
            <a:r>
              <a:rPr lang="en-US" altLang="zh-CN" dirty="0" smtClean="0"/>
              <a:t>其中轮盘赌选择法 （roulette wheel selection）是最简单也是最常用的选择方法。在该方法中，各个个体的选择概率和其适应度值成比例。设群体大小为n，其中个体i的适应度为，则i 被选择的概率，为遗传算法</a:t>
            </a:r>
            <a:endParaRPr lang="en-US" altLang="zh-CN" dirty="0" smtClean="0"/>
          </a:p>
        </p:txBody>
      </p:sp>
      <p:sp>
        <p:nvSpPr>
          <p:cNvPr id="8" name="MH_Other_2"/>
          <p:cNvSpPr/>
          <p:nvPr>
            <p:custDataLst>
              <p:tags r:id="rId3"/>
            </p:custDataLst>
          </p:nvPr>
        </p:nvSpPr>
        <p:spPr>
          <a:xfrm>
            <a:off x="1827658" y="2071035"/>
            <a:ext cx="2760002" cy="27574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2628000"/>
          <a:lstStyle/>
          <a:p>
            <a:pPr algn="ctr">
              <a:lnSpc>
                <a:spcPct val="130000"/>
              </a:lnSpc>
              <a:spcAft>
                <a:spcPts val="1800"/>
              </a:spcAft>
              <a:defRPr/>
            </a:pPr>
            <a:endParaRPr lang="zh-CN" altLang="en-US" sz="2000">
              <a:solidFill>
                <a:srgbClr val="FFFFFF"/>
              </a:solidFill>
              <a:latin typeface="Arial" panose="020B0604020202020204" pitchFamily="34" charset="0"/>
              <a:ea typeface="微软雅黑" panose="020B0503020204020204" charset="-122"/>
            </a:endParaRPr>
          </a:p>
        </p:txBody>
      </p:sp>
      <p:sp>
        <p:nvSpPr>
          <p:cNvPr id="14" name="MH_Picture_1"/>
          <p:cNvSpPr/>
          <p:nvPr>
            <p:custDataLst>
              <p:tags r:id="rId4"/>
            </p:custDataLst>
          </p:nvPr>
        </p:nvSpPr>
        <p:spPr>
          <a:xfrm>
            <a:off x="2011153" y="2254533"/>
            <a:ext cx="2393007" cy="2390492"/>
          </a:xfrm>
          <a:prstGeom prst="ellipse">
            <a:avLst/>
          </a:prstGeom>
          <a:blipFill dpi="0" rotWithShape="1">
            <a:blip r:embed="rId5">
              <a:extLst>
                <a:ext uri="{28A0092B-C50C-407E-A947-70E740481C1C}">
                  <a14:useLocalDpi xmlns:a14="http://schemas.microsoft.com/office/drawing/2010/main" val="0"/>
                </a:ext>
              </a:extLst>
            </a:blip>
            <a:srcRect/>
            <a:stretch>
              <a:fillRect l="-21353" r="-21353"/>
            </a:stretch>
          </a:blipFill>
          <a:ln w="3175">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文本框 3"/>
          <p:cNvSpPr txBox="1"/>
          <p:nvPr>
            <p:custDataLst>
              <p:tags r:id="rId6"/>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选择</a:t>
            </a:r>
            <a:endParaRPr lang="zh-CN" altLang="en-US" dirty="0" smtClean="0">
              <a:latin typeface="+mj-lt"/>
              <a:ea typeface="+mj-ea"/>
            </a:endParaRPr>
          </a:p>
        </p:txBody>
      </p:sp>
      <p:pic>
        <p:nvPicPr>
          <p:cNvPr id="2" name="图片 1"/>
          <p:cNvPicPr>
            <a:picLocks noChangeAspect="1"/>
          </p:cNvPicPr>
          <p:nvPr/>
        </p:nvPicPr>
        <p:blipFill>
          <a:blip r:embed="rId7"/>
          <a:stretch>
            <a:fillRect/>
          </a:stretch>
        </p:blipFill>
        <p:spPr>
          <a:xfrm>
            <a:off x="8197215" y="4710430"/>
            <a:ext cx="990600" cy="495300"/>
          </a:xfrm>
          <a:prstGeom prst="rect">
            <a:avLst/>
          </a:prstGeom>
        </p:spPr>
      </p:pic>
      <p:sp>
        <p:nvSpPr>
          <p:cNvPr id="3" name="文本框 2"/>
          <p:cNvSpPr txBox="1"/>
          <p:nvPr/>
        </p:nvSpPr>
        <p:spPr>
          <a:xfrm>
            <a:off x="10201910" y="6015355"/>
            <a:ext cx="538480" cy="368300"/>
          </a:xfrm>
          <a:prstGeom prst="rect">
            <a:avLst/>
          </a:prstGeom>
          <a:noFill/>
        </p:spPr>
        <p:txBody>
          <a:bodyPr wrap="none" rtlCol="0">
            <a:spAutoFit/>
          </a:bodyPr>
          <a:p>
            <a:pPr>
              <a:lnSpc>
                <a:spcPct val="130000"/>
              </a:lnSpc>
            </a:pPr>
            <a:r>
              <a:rPr lang="zh-CN" altLang="en-US" sz="1400" dirty="0" smtClean="0">
                <a:latin typeface="Arial" panose="020B0604020202020204" pitchFamily="34" charset="0"/>
                <a:ea typeface="微软雅黑" panose="020B0503020204020204" charset="-122"/>
                <a:hlinkClick r:id="rId8" action="ppaction://hlinksldjump"/>
              </a:rPr>
              <a:t>返回</a:t>
            </a:r>
            <a:endParaRPr lang="zh-CN" altLang="en-US"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MH_SubTitle_1"/>
          <p:cNvSpPr txBox="1">
            <a:spLocks noChangeArrowheads="1"/>
          </p:cNvSpPr>
          <p:nvPr>
            <p:custDataLst>
              <p:tags r:id="rId1"/>
            </p:custDataLst>
          </p:nvPr>
        </p:nvSpPr>
        <p:spPr bwMode="auto">
          <a:xfrm>
            <a:off x="1697946" y="4387199"/>
            <a:ext cx="3019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defRPr/>
            </a:pPr>
            <a:r>
              <a:rPr lang="en-US" altLang="zh-CN" sz="2000" b="1">
                <a:solidFill>
                  <a:schemeClr val="accent1"/>
                </a:solidFill>
                <a:latin typeface="+mn-lt"/>
                <a:ea typeface="+mn-ea"/>
              </a:rPr>
              <a:t>DOLOR SIT </a:t>
            </a:r>
            <a:endParaRPr lang="zh-CN" altLang="en-US" sz="2000" b="1">
              <a:solidFill>
                <a:schemeClr val="accent1"/>
              </a:solidFill>
              <a:latin typeface="+mn-lt"/>
              <a:ea typeface="+mn-ea"/>
            </a:endParaRPr>
          </a:p>
        </p:txBody>
      </p:sp>
      <p:sp>
        <p:nvSpPr>
          <p:cNvPr id="10" name="MH_Text_1"/>
          <p:cNvSpPr txBox="1"/>
          <p:nvPr>
            <p:custDataLst>
              <p:tags r:id="rId2"/>
            </p:custDataLst>
          </p:nvPr>
        </p:nvSpPr>
        <p:spPr>
          <a:xfrm>
            <a:off x="5235124" y="2115030"/>
            <a:ext cx="5505447" cy="3182683"/>
          </a:xfrm>
          <a:prstGeom prst="rect">
            <a:avLst/>
          </a:prstGeom>
          <a:noFill/>
        </p:spPr>
        <p:txBody>
          <a:bodyPr>
            <a:normAutofit lnSpcReduction="10000"/>
          </a:bodyPr>
          <a:lstStyle/>
          <a:p>
            <a:pPr>
              <a:lnSpc>
                <a:spcPct val="150000"/>
              </a:lnSpc>
              <a:defRPr/>
            </a:pPr>
            <a:r>
              <a:rPr lang="en-US" altLang="zh-CN" dirty="0" smtClean="0"/>
              <a:t>遗传算法中起核心作用的是遗传操作的交叉算子。所谓交叉是指把两个父代个体的部分结构加以替换重组而生成新个体的操作。通过交叉，遗传算法的搜索能力得以飞跃提高。</a:t>
            </a:r>
            <a:endParaRPr lang="en-US" altLang="zh-CN" dirty="0" smtClean="0"/>
          </a:p>
          <a:p>
            <a:pPr>
              <a:lnSpc>
                <a:spcPct val="150000"/>
              </a:lnSpc>
              <a:defRPr/>
            </a:pPr>
            <a:r>
              <a:rPr lang="en-US" altLang="zh-CN" dirty="0" smtClean="0"/>
              <a:t>交叉算子根据交叉率将种群中的两个个体随机地交换某些基因，能够产生新的基因组合，期望将有益基因组合在一起。根据编码表示方法的不同，可以有</a:t>
            </a:r>
            <a:r>
              <a:rPr lang="zh-CN" altLang="en-US" dirty="0" smtClean="0"/>
              <a:t>多种</a:t>
            </a:r>
            <a:r>
              <a:rPr lang="en-US" altLang="zh-CN" dirty="0" smtClean="0"/>
              <a:t>算法</a:t>
            </a:r>
            <a:endParaRPr lang="en-US" altLang="zh-CN" dirty="0" smtClean="0"/>
          </a:p>
        </p:txBody>
      </p:sp>
      <p:sp>
        <p:nvSpPr>
          <p:cNvPr id="8" name="MH_Other_2"/>
          <p:cNvSpPr/>
          <p:nvPr>
            <p:custDataLst>
              <p:tags r:id="rId3"/>
            </p:custDataLst>
          </p:nvPr>
        </p:nvSpPr>
        <p:spPr>
          <a:xfrm>
            <a:off x="1827658" y="2071035"/>
            <a:ext cx="2760002" cy="27574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2628000"/>
          <a:lstStyle/>
          <a:p>
            <a:pPr algn="ctr">
              <a:lnSpc>
                <a:spcPct val="130000"/>
              </a:lnSpc>
              <a:spcAft>
                <a:spcPts val="1800"/>
              </a:spcAft>
              <a:defRPr/>
            </a:pPr>
            <a:endParaRPr lang="zh-CN" altLang="en-US" sz="2000">
              <a:solidFill>
                <a:srgbClr val="FFFFFF"/>
              </a:solidFill>
              <a:latin typeface="Arial" panose="020B0604020202020204" pitchFamily="34" charset="0"/>
              <a:ea typeface="微软雅黑" panose="020B0503020204020204" charset="-122"/>
            </a:endParaRPr>
          </a:p>
        </p:txBody>
      </p:sp>
      <p:sp>
        <p:nvSpPr>
          <p:cNvPr id="14" name="MH_Picture_1"/>
          <p:cNvSpPr/>
          <p:nvPr>
            <p:custDataLst>
              <p:tags r:id="rId4"/>
            </p:custDataLst>
          </p:nvPr>
        </p:nvSpPr>
        <p:spPr>
          <a:xfrm>
            <a:off x="2011153" y="2254533"/>
            <a:ext cx="2393007" cy="2390492"/>
          </a:xfrm>
          <a:prstGeom prst="ellipse">
            <a:avLst/>
          </a:prstGeom>
          <a:blipFill dpi="0" rotWithShape="1">
            <a:blip r:embed="rId5">
              <a:extLst>
                <a:ext uri="{28A0092B-C50C-407E-A947-70E740481C1C}">
                  <a14:useLocalDpi xmlns:a14="http://schemas.microsoft.com/office/drawing/2010/main" val="0"/>
                </a:ext>
              </a:extLst>
            </a:blip>
            <a:srcRect/>
            <a:stretch>
              <a:fillRect l="-21353" r="-21353"/>
            </a:stretch>
          </a:blipFill>
          <a:ln w="3175">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文本框 3"/>
          <p:cNvSpPr txBox="1"/>
          <p:nvPr>
            <p:custDataLst>
              <p:tags r:id="rId6"/>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交叉</a:t>
            </a:r>
            <a:endParaRPr lang="zh-CN" altLang="en-US" dirty="0" smtClean="0">
              <a:latin typeface="+mj-lt"/>
              <a:ea typeface="+mj-ea"/>
            </a:endParaRPr>
          </a:p>
        </p:txBody>
      </p:sp>
    </p:spTree>
    <p:custDataLst>
      <p:tags r:id="rId7"/>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_1"/>
          <p:cNvSpPr/>
          <p:nvPr>
            <p:custDataLst>
              <p:tags r:id="rId1"/>
            </p:custDataLst>
          </p:nvPr>
        </p:nvSpPr>
        <p:spPr>
          <a:xfrm>
            <a:off x="2478088" y="4713334"/>
            <a:ext cx="7446962" cy="636032"/>
          </a:xfrm>
          <a:custGeom>
            <a:avLst/>
            <a:gdLst>
              <a:gd name="connsiteX0" fmla="*/ 0 w 5173980"/>
              <a:gd name="connsiteY0" fmla="*/ 0 h 456353"/>
              <a:gd name="connsiteX1" fmla="*/ 4936331 w 5173980"/>
              <a:gd name="connsiteY1" fmla="*/ 0 h 456353"/>
              <a:gd name="connsiteX2" fmla="*/ 5173980 w 5173980"/>
              <a:gd name="connsiteY2" fmla="*/ 237649 h 456353"/>
              <a:gd name="connsiteX3" fmla="*/ 4955276 w 5173980"/>
              <a:gd name="connsiteY3" fmla="*/ 456353 h 456353"/>
              <a:gd name="connsiteX4" fmla="*/ 0 w 5173980"/>
              <a:gd name="connsiteY4" fmla="*/ 456353 h 456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980" h="456353">
                <a:moveTo>
                  <a:pt x="0" y="0"/>
                </a:moveTo>
                <a:lnTo>
                  <a:pt x="4936331" y="0"/>
                </a:lnTo>
                <a:lnTo>
                  <a:pt x="5173980" y="237649"/>
                </a:lnTo>
                <a:lnTo>
                  <a:pt x="4955276" y="456353"/>
                </a:lnTo>
                <a:lnTo>
                  <a:pt x="0" y="456353"/>
                </a:lnTo>
                <a:close/>
              </a:path>
            </a:pathLst>
          </a:custGeom>
          <a:solidFill>
            <a:schemeClr val="accent1">
              <a:lumMod val="20000"/>
              <a:lumOff val="80000"/>
            </a:schemeClr>
          </a:solidFill>
          <a:ln w="3175">
            <a:solidFill>
              <a:schemeClr val="accent1"/>
            </a:solidFill>
          </a:ln>
          <a:effectLst>
            <a:outerShdw blurRad="50800" dist="25400" dir="16200000"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nvGrpSpPr>
          <p:cNvPr id="11" name="组合 10"/>
          <p:cNvGrpSpPr/>
          <p:nvPr>
            <p:custDataLst>
              <p:tags r:id="rId2"/>
            </p:custDataLst>
          </p:nvPr>
        </p:nvGrpSpPr>
        <p:grpSpPr>
          <a:xfrm>
            <a:off x="2817041" y="1939914"/>
            <a:ext cx="1174366" cy="3770336"/>
            <a:chOff x="2817041" y="1939914"/>
            <a:chExt cx="1174366" cy="3770336"/>
          </a:xfrm>
        </p:grpSpPr>
        <p:sp>
          <p:nvSpPr>
            <p:cNvPr id="14" name="MH_Other_2"/>
            <p:cNvSpPr/>
            <p:nvPr>
              <p:custDataLst>
                <p:tags r:id="rId3"/>
              </p:custDataLst>
            </p:nvPr>
          </p:nvSpPr>
          <p:spPr>
            <a:xfrm>
              <a:off x="2817041" y="4519932"/>
              <a:ext cx="225302"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cxnSp>
          <p:nvCxnSpPr>
            <p:cNvPr id="23" name="MH_Other_3"/>
            <p:cNvCxnSpPr/>
            <p:nvPr>
              <p:custDataLst>
                <p:tags r:id="rId4"/>
              </p:custDataLst>
            </p:nvPr>
          </p:nvCxnSpPr>
          <p:spPr>
            <a:xfrm flipV="1">
              <a:off x="2880842"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MH_Other_4"/>
            <p:cNvSpPr/>
            <p:nvPr>
              <p:custDataLst>
                <p:tags r:id="rId5"/>
              </p:custDataLst>
            </p:nvPr>
          </p:nvSpPr>
          <p:spPr>
            <a:xfrm rot="19469008" flipH="1">
              <a:off x="3263659" y="4161042"/>
              <a:ext cx="727748"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A</a:t>
              </a:r>
              <a:endParaRPr lang="en-US" altLang="zh-CN" sz="2800" dirty="0">
                <a:solidFill>
                  <a:srgbClr val="FEFFFF"/>
                </a:solidFill>
              </a:endParaRPr>
            </a:p>
          </p:txBody>
        </p:sp>
        <p:sp>
          <p:nvSpPr>
            <p:cNvPr id="20" name="MH_SubTitle_1"/>
            <p:cNvSpPr txBox="1">
              <a:spLocks noChangeArrowheads="1"/>
            </p:cNvSpPr>
            <p:nvPr>
              <p:custDataLst>
                <p:tags r:id="rId6"/>
              </p:custDataLst>
            </p:nvPr>
          </p:nvSpPr>
          <p:spPr bwMode="auto">
            <a:xfrm>
              <a:off x="3042466" y="2080249"/>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en-US" altLang="zh-CN" dirty="0" smtClean="0">
                  <a:solidFill>
                    <a:schemeClr val="accent1">
                      <a:lumMod val="75000"/>
                    </a:schemeClr>
                  </a:solidFill>
                  <a:latin typeface="+mn-lt"/>
                  <a:ea typeface="+mn-ea"/>
                </a:rPr>
                <a:t>离散重组</a:t>
              </a:r>
              <a:endParaRPr lang="en-US" altLang="zh-CN" dirty="0" smtClean="0">
                <a:solidFill>
                  <a:schemeClr val="accent1">
                    <a:lumMod val="75000"/>
                  </a:schemeClr>
                </a:solidFill>
                <a:latin typeface="+mn-lt"/>
                <a:ea typeface="+mn-ea"/>
              </a:endParaRPr>
            </a:p>
          </p:txBody>
        </p:sp>
      </p:grpSp>
      <p:grpSp>
        <p:nvGrpSpPr>
          <p:cNvPr id="7" name="组合 6"/>
          <p:cNvGrpSpPr/>
          <p:nvPr>
            <p:custDataLst>
              <p:tags r:id="rId7"/>
            </p:custDataLst>
          </p:nvPr>
        </p:nvGrpSpPr>
        <p:grpSpPr>
          <a:xfrm>
            <a:off x="4461951" y="1939914"/>
            <a:ext cx="1174367" cy="3770336"/>
            <a:chOff x="4461951" y="1939914"/>
            <a:chExt cx="1174367" cy="3770336"/>
          </a:xfrm>
        </p:grpSpPr>
        <p:cxnSp>
          <p:nvCxnSpPr>
            <p:cNvPr id="24" name="MH_Other_5"/>
            <p:cNvCxnSpPr/>
            <p:nvPr>
              <p:custDataLst>
                <p:tags r:id="rId8"/>
              </p:custDataLst>
            </p:nvPr>
          </p:nvCxnSpPr>
          <p:spPr>
            <a:xfrm flipV="1">
              <a:off x="4525753"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MH_Other_6"/>
            <p:cNvSpPr/>
            <p:nvPr>
              <p:custDataLst>
                <p:tags r:id="rId9"/>
              </p:custDataLst>
            </p:nvPr>
          </p:nvSpPr>
          <p:spPr>
            <a:xfrm>
              <a:off x="4461951"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4" name="MH_Other_7"/>
            <p:cNvSpPr/>
            <p:nvPr>
              <p:custDataLst>
                <p:tags r:id="rId10"/>
              </p:custDataLst>
            </p:nvPr>
          </p:nvSpPr>
          <p:spPr>
            <a:xfrm rot="19469008" flipH="1">
              <a:off x="4908569" y="4161042"/>
              <a:ext cx="727749"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B</a:t>
              </a:r>
              <a:endParaRPr lang="en-US" altLang="zh-CN" sz="2800" dirty="0">
                <a:solidFill>
                  <a:srgbClr val="FEFFFF"/>
                </a:solidFill>
              </a:endParaRPr>
            </a:p>
          </p:txBody>
        </p:sp>
      </p:grpSp>
      <p:grpSp>
        <p:nvGrpSpPr>
          <p:cNvPr id="12" name="组合 11"/>
          <p:cNvGrpSpPr/>
          <p:nvPr>
            <p:custDataLst>
              <p:tags r:id="rId11"/>
            </p:custDataLst>
          </p:nvPr>
        </p:nvGrpSpPr>
        <p:grpSpPr>
          <a:xfrm>
            <a:off x="6106864" y="1939914"/>
            <a:ext cx="1174366" cy="3770336"/>
            <a:chOff x="6106864" y="1939914"/>
            <a:chExt cx="1174366" cy="3770336"/>
          </a:xfrm>
        </p:grpSpPr>
        <p:cxnSp>
          <p:nvCxnSpPr>
            <p:cNvPr id="25" name="MH_Other_8"/>
            <p:cNvCxnSpPr/>
            <p:nvPr>
              <p:custDataLst>
                <p:tags r:id="rId12"/>
              </p:custDataLst>
            </p:nvPr>
          </p:nvCxnSpPr>
          <p:spPr>
            <a:xfrm flipV="1">
              <a:off x="6172658"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MH_Other_9"/>
            <p:cNvSpPr/>
            <p:nvPr>
              <p:custDataLst>
                <p:tags r:id="rId13"/>
              </p:custDataLst>
            </p:nvPr>
          </p:nvSpPr>
          <p:spPr>
            <a:xfrm>
              <a:off x="6106864"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5" name="MH_Other_10"/>
            <p:cNvSpPr/>
            <p:nvPr>
              <p:custDataLst>
                <p:tags r:id="rId14"/>
              </p:custDataLst>
            </p:nvPr>
          </p:nvSpPr>
          <p:spPr>
            <a:xfrm rot="19469008" flipH="1">
              <a:off x="6553482" y="4161042"/>
              <a:ext cx="727748"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C</a:t>
              </a:r>
              <a:endParaRPr lang="en-US" altLang="zh-CN" sz="2800" dirty="0">
                <a:solidFill>
                  <a:srgbClr val="FEFFFF"/>
                </a:solidFill>
              </a:endParaRPr>
            </a:p>
          </p:txBody>
        </p:sp>
      </p:grpSp>
      <p:grpSp>
        <p:nvGrpSpPr>
          <p:cNvPr id="15" name="组合 14"/>
          <p:cNvGrpSpPr/>
          <p:nvPr>
            <p:custDataLst>
              <p:tags r:id="rId15"/>
            </p:custDataLst>
          </p:nvPr>
        </p:nvGrpSpPr>
        <p:grpSpPr>
          <a:xfrm>
            <a:off x="7751774" y="1939914"/>
            <a:ext cx="1174367" cy="3770336"/>
            <a:chOff x="7751774" y="1939914"/>
            <a:chExt cx="1174367" cy="3770336"/>
          </a:xfrm>
        </p:grpSpPr>
        <p:cxnSp>
          <p:nvCxnSpPr>
            <p:cNvPr id="28" name="MH_Other_11"/>
            <p:cNvCxnSpPr/>
            <p:nvPr>
              <p:custDataLst>
                <p:tags r:id="rId16"/>
              </p:custDataLst>
            </p:nvPr>
          </p:nvCxnSpPr>
          <p:spPr>
            <a:xfrm flipV="1">
              <a:off x="7817570"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MH_Other_12"/>
            <p:cNvSpPr/>
            <p:nvPr>
              <p:custDataLst>
                <p:tags r:id="rId17"/>
              </p:custDataLst>
            </p:nvPr>
          </p:nvSpPr>
          <p:spPr>
            <a:xfrm>
              <a:off x="7751774"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9" name="MH_Other_13"/>
            <p:cNvSpPr/>
            <p:nvPr>
              <p:custDataLst>
                <p:tags r:id="rId18"/>
              </p:custDataLst>
            </p:nvPr>
          </p:nvSpPr>
          <p:spPr>
            <a:xfrm rot="19469008" flipH="1">
              <a:off x="8200386" y="4161042"/>
              <a:ext cx="725755" cy="1549208"/>
            </a:xfrm>
            <a:custGeom>
              <a:avLst/>
              <a:gdLst>
                <a:gd name="connsiteX0" fmla="*/ 110889 w 505166"/>
                <a:gd name="connsiteY0" fmla="*/ 0 h 1076763"/>
                <a:gd name="connsiteX1" fmla="*/ 0 w 505166"/>
                <a:gd name="connsiteY1" fmla="*/ 1076763 h 1076763"/>
                <a:gd name="connsiteX2" fmla="*/ 425556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6"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D</a:t>
              </a:r>
              <a:endParaRPr lang="en-US" altLang="zh-CN" sz="2800" dirty="0">
                <a:solidFill>
                  <a:srgbClr val="FEFFFF"/>
                </a:solidFill>
              </a:endParaRPr>
            </a:p>
          </p:txBody>
        </p:sp>
      </p:grpSp>
      <p:sp>
        <p:nvSpPr>
          <p:cNvPr id="6" name="文本框 5"/>
          <p:cNvSpPr txBox="1"/>
          <p:nvPr>
            <p:custDataLst>
              <p:tags r:id="rId19"/>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交叉</a:t>
            </a:r>
            <a:r>
              <a:rPr lang="en-US" altLang="zh-CN" dirty="0" smtClean="0">
                <a:latin typeface="+mj-lt"/>
                <a:ea typeface="+mj-ea"/>
              </a:rPr>
              <a:t>-实值重组</a:t>
            </a:r>
            <a:endParaRPr lang="en-US" altLang="zh-CN" dirty="0" smtClean="0">
              <a:latin typeface="+mj-lt"/>
              <a:ea typeface="+mj-ea"/>
            </a:endParaRPr>
          </a:p>
        </p:txBody>
      </p:sp>
      <p:sp>
        <p:nvSpPr>
          <p:cNvPr id="2" name="MH_SubTitle_1"/>
          <p:cNvSpPr txBox="1">
            <a:spLocks noChangeArrowheads="1"/>
          </p:cNvSpPr>
          <p:nvPr>
            <p:custDataLst>
              <p:tags r:id="rId20"/>
            </p:custDataLst>
          </p:nvPr>
        </p:nvSpPr>
        <p:spPr bwMode="auto">
          <a:xfrm>
            <a:off x="4689656" y="2080249"/>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中间</a:t>
            </a:r>
            <a:r>
              <a:rPr lang="en-US" altLang="zh-CN" dirty="0" smtClean="0">
                <a:solidFill>
                  <a:schemeClr val="accent1">
                    <a:lumMod val="75000"/>
                  </a:schemeClr>
                </a:solidFill>
                <a:latin typeface="+mn-lt"/>
                <a:ea typeface="+mn-ea"/>
              </a:rPr>
              <a:t>重组</a:t>
            </a:r>
            <a:endParaRPr lang="en-US" altLang="zh-CN" dirty="0" smtClean="0">
              <a:solidFill>
                <a:schemeClr val="accent1">
                  <a:lumMod val="75000"/>
                </a:schemeClr>
              </a:solidFill>
              <a:latin typeface="+mn-lt"/>
              <a:ea typeface="+mn-ea"/>
            </a:endParaRPr>
          </a:p>
        </p:txBody>
      </p:sp>
      <p:sp>
        <p:nvSpPr>
          <p:cNvPr id="16" name="MH_SubTitle_1"/>
          <p:cNvSpPr txBox="1">
            <a:spLocks noChangeArrowheads="1"/>
          </p:cNvSpPr>
          <p:nvPr>
            <p:custDataLst>
              <p:tags r:id="rId21"/>
            </p:custDataLst>
          </p:nvPr>
        </p:nvSpPr>
        <p:spPr bwMode="auto">
          <a:xfrm>
            <a:off x="7979591" y="2080249"/>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8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拓展线性</a:t>
            </a:r>
            <a:r>
              <a:rPr lang="en-US" altLang="zh-CN" dirty="0" smtClean="0">
                <a:solidFill>
                  <a:schemeClr val="accent1">
                    <a:lumMod val="75000"/>
                  </a:schemeClr>
                </a:solidFill>
                <a:latin typeface="+mn-lt"/>
                <a:ea typeface="+mn-ea"/>
              </a:rPr>
              <a:t>重组</a:t>
            </a:r>
            <a:endParaRPr lang="en-US" altLang="zh-CN" dirty="0" smtClean="0">
              <a:solidFill>
                <a:schemeClr val="accent1">
                  <a:lumMod val="75000"/>
                </a:schemeClr>
              </a:solidFill>
              <a:latin typeface="+mn-lt"/>
              <a:ea typeface="+mn-ea"/>
            </a:endParaRPr>
          </a:p>
        </p:txBody>
      </p:sp>
      <p:sp>
        <p:nvSpPr>
          <p:cNvPr id="17" name="MH_SubTitle_1"/>
          <p:cNvSpPr txBox="1">
            <a:spLocks noChangeArrowheads="1"/>
          </p:cNvSpPr>
          <p:nvPr>
            <p:custDataLst>
              <p:tags r:id="rId22"/>
            </p:custDataLst>
          </p:nvPr>
        </p:nvSpPr>
        <p:spPr bwMode="auto">
          <a:xfrm>
            <a:off x="6334306" y="2080249"/>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线性</a:t>
            </a:r>
            <a:r>
              <a:rPr lang="en-US" altLang="zh-CN" dirty="0" smtClean="0">
                <a:solidFill>
                  <a:schemeClr val="accent1">
                    <a:lumMod val="75000"/>
                  </a:schemeClr>
                </a:solidFill>
                <a:latin typeface="+mn-lt"/>
                <a:ea typeface="+mn-ea"/>
              </a:rPr>
              <a:t>重组</a:t>
            </a:r>
            <a:endParaRPr lang="en-US" altLang="zh-CN" dirty="0" smtClean="0">
              <a:solidFill>
                <a:schemeClr val="accent1">
                  <a:lumMod val="75000"/>
                </a:schemeClr>
              </a:solidFill>
              <a:latin typeface="+mn-lt"/>
              <a:ea typeface="+mn-ea"/>
            </a:endParaRPr>
          </a:p>
        </p:txBody>
      </p:sp>
    </p:spTree>
    <p:custDataLst>
      <p:tags r:id="rId2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交叉</a:t>
            </a:r>
            <a:r>
              <a:rPr lang="en-US" altLang="zh-CN" dirty="0" smtClean="0">
                <a:latin typeface="+mj-lt"/>
                <a:ea typeface="+mj-ea"/>
              </a:rPr>
              <a:t>-</a:t>
            </a:r>
            <a:r>
              <a:rPr lang="zh-CN" altLang="en-US" dirty="0" smtClean="0">
                <a:latin typeface="+mj-lt"/>
                <a:ea typeface="+mj-ea"/>
              </a:rPr>
              <a:t>二进制交叉</a:t>
            </a:r>
            <a:endParaRPr lang="zh-CN" altLang="en-US" dirty="0" smtClean="0">
              <a:latin typeface="+mj-lt"/>
              <a:ea typeface="+mj-ea"/>
            </a:endParaRPr>
          </a:p>
        </p:txBody>
      </p:sp>
      <p:sp>
        <p:nvSpPr>
          <p:cNvPr id="19" name="MH_Other_1"/>
          <p:cNvSpPr/>
          <p:nvPr>
            <p:custDataLst>
              <p:tags r:id="rId2"/>
            </p:custDataLst>
          </p:nvPr>
        </p:nvSpPr>
        <p:spPr>
          <a:xfrm>
            <a:off x="2372995" y="4866640"/>
            <a:ext cx="8044180" cy="636270"/>
          </a:xfrm>
          <a:custGeom>
            <a:avLst/>
            <a:gdLst>
              <a:gd name="connsiteX0" fmla="*/ 0 w 5173980"/>
              <a:gd name="connsiteY0" fmla="*/ 0 h 456353"/>
              <a:gd name="connsiteX1" fmla="*/ 4936331 w 5173980"/>
              <a:gd name="connsiteY1" fmla="*/ 0 h 456353"/>
              <a:gd name="connsiteX2" fmla="*/ 5173980 w 5173980"/>
              <a:gd name="connsiteY2" fmla="*/ 237649 h 456353"/>
              <a:gd name="connsiteX3" fmla="*/ 4955276 w 5173980"/>
              <a:gd name="connsiteY3" fmla="*/ 456353 h 456353"/>
              <a:gd name="connsiteX4" fmla="*/ 0 w 5173980"/>
              <a:gd name="connsiteY4" fmla="*/ 456353 h 456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980" h="456353">
                <a:moveTo>
                  <a:pt x="0" y="0"/>
                </a:moveTo>
                <a:lnTo>
                  <a:pt x="4936331" y="0"/>
                </a:lnTo>
                <a:lnTo>
                  <a:pt x="5173980" y="237649"/>
                </a:lnTo>
                <a:lnTo>
                  <a:pt x="4955276" y="456353"/>
                </a:lnTo>
                <a:lnTo>
                  <a:pt x="0" y="456353"/>
                </a:lnTo>
                <a:close/>
              </a:path>
            </a:pathLst>
          </a:custGeom>
          <a:solidFill>
            <a:schemeClr val="accent1">
              <a:lumMod val="20000"/>
              <a:lumOff val="80000"/>
            </a:schemeClr>
          </a:solidFill>
          <a:ln w="3175">
            <a:solidFill>
              <a:schemeClr val="accent1"/>
            </a:solidFill>
          </a:ln>
          <a:effectLst>
            <a:outerShdw blurRad="50800" dist="25400" dir="16200000"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p>
        </p:txBody>
      </p:sp>
      <p:grpSp>
        <p:nvGrpSpPr>
          <p:cNvPr id="11" name="组合 10"/>
          <p:cNvGrpSpPr/>
          <p:nvPr>
            <p:custDataLst>
              <p:tags r:id="rId3"/>
            </p:custDataLst>
          </p:nvPr>
        </p:nvGrpSpPr>
        <p:grpSpPr>
          <a:xfrm rot="0">
            <a:off x="2345690" y="2093595"/>
            <a:ext cx="1174115" cy="3770630"/>
            <a:chOff x="2817041" y="1939914"/>
            <a:chExt cx="1174366" cy="3770336"/>
          </a:xfrm>
        </p:grpSpPr>
        <p:sp>
          <p:nvSpPr>
            <p:cNvPr id="14" name="MH_Other_2"/>
            <p:cNvSpPr/>
            <p:nvPr>
              <p:custDataLst>
                <p:tags r:id="rId4"/>
              </p:custDataLst>
            </p:nvPr>
          </p:nvSpPr>
          <p:spPr>
            <a:xfrm>
              <a:off x="2817041" y="4519932"/>
              <a:ext cx="225302"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cxnSp>
          <p:nvCxnSpPr>
            <p:cNvPr id="23" name="MH_Other_3"/>
            <p:cNvCxnSpPr/>
            <p:nvPr>
              <p:custDataLst>
                <p:tags r:id="rId5"/>
              </p:custDataLst>
            </p:nvPr>
          </p:nvCxnSpPr>
          <p:spPr>
            <a:xfrm flipV="1">
              <a:off x="2880842"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MH_Other_4"/>
            <p:cNvSpPr/>
            <p:nvPr>
              <p:custDataLst>
                <p:tags r:id="rId6"/>
              </p:custDataLst>
            </p:nvPr>
          </p:nvSpPr>
          <p:spPr>
            <a:xfrm rot="19469008" flipH="1">
              <a:off x="3263659" y="4161042"/>
              <a:ext cx="727748"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A</a:t>
              </a:r>
              <a:endParaRPr lang="en-US" altLang="zh-CN" sz="2800" dirty="0">
                <a:solidFill>
                  <a:srgbClr val="FEFFFF"/>
                </a:solidFill>
              </a:endParaRPr>
            </a:p>
          </p:txBody>
        </p:sp>
        <p:sp>
          <p:nvSpPr>
            <p:cNvPr id="20" name="MH_SubTitle_1"/>
            <p:cNvSpPr txBox="1">
              <a:spLocks noChangeArrowheads="1"/>
            </p:cNvSpPr>
            <p:nvPr>
              <p:custDataLst>
                <p:tags r:id="rId7"/>
              </p:custDataLst>
            </p:nvPr>
          </p:nvSpPr>
          <p:spPr bwMode="auto">
            <a:xfrm>
              <a:off x="3042466" y="2080249"/>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单点交叉</a:t>
              </a:r>
              <a:endParaRPr lang="zh-CN" altLang="en-US" dirty="0" smtClean="0">
                <a:solidFill>
                  <a:schemeClr val="accent1">
                    <a:lumMod val="75000"/>
                  </a:schemeClr>
                </a:solidFill>
                <a:latin typeface="+mn-lt"/>
                <a:ea typeface="+mn-ea"/>
              </a:endParaRPr>
            </a:p>
          </p:txBody>
        </p:sp>
      </p:grpSp>
      <p:grpSp>
        <p:nvGrpSpPr>
          <p:cNvPr id="7" name="组合 6"/>
          <p:cNvGrpSpPr/>
          <p:nvPr>
            <p:custDataLst>
              <p:tags r:id="rId8"/>
            </p:custDataLst>
          </p:nvPr>
        </p:nvGrpSpPr>
        <p:grpSpPr>
          <a:xfrm rot="0">
            <a:off x="3990975" y="2093595"/>
            <a:ext cx="1174115" cy="3770630"/>
            <a:chOff x="4461951" y="1939914"/>
            <a:chExt cx="1174367" cy="3770336"/>
          </a:xfrm>
        </p:grpSpPr>
        <p:cxnSp>
          <p:nvCxnSpPr>
            <p:cNvPr id="24" name="MH_Other_5"/>
            <p:cNvCxnSpPr/>
            <p:nvPr>
              <p:custDataLst>
                <p:tags r:id="rId9"/>
              </p:custDataLst>
            </p:nvPr>
          </p:nvCxnSpPr>
          <p:spPr>
            <a:xfrm flipV="1">
              <a:off x="4525753"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MH_Other_6"/>
            <p:cNvSpPr/>
            <p:nvPr>
              <p:custDataLst>
                <p:tags r:id="rId10"/>
              </p:custDataLst>
            </p:nvPr>
          </p:nvSpPr>
          <p:spPr>
            <a:xfrm>
              <a:off x="4461951"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4" name="MH_Other_7"/>
            <p:cNvSpPr/>
            <p:nvPr>
              <p:custDataLst>
                <p:tags r:id="rId11"/>
              </p:custDataLst>
            </p:nvPr>
          </p:nvSpPr>
          <p:spPr>
            <a:xfrm rot="19469008" flipH="1">
              <a:off x="4908569" y="4161042"/>
              <a:ext cx="727749"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B</a:t>
              </a:r>
              <a:endParaRPr lang="en-US" altLang="zh-CN" sz="2800" dirty="0">
                <a:solidFill>
                  <a:srgbClr val="FEFFFF"/>
                </a:solidFill>
              </a:endParaRPr>
            </a:p>
          </p:txBody>
        </p:sp>
      </p:grpSp>
      <p:grpSp>
        <p:nvGrpSpPr>
          <p:cNvPr id="12" name="组合 11"/>
          <p:cNvGrpSpPr/>
          <p:nvPr>
            <p:custDataLst>
              <p:tags r:id="rId12"/>
            </p:custDataLst>
          </p:nvPr>
        </p:nvGrpSpPr>
        <p:grpSpPr>
          <a:xfrm rot="0">
            <a:off x="5635625" y="2093595"/>
            <a:ext cx="1174115" cy="3770630"/>
            <a:chOff x="6106864" y="1939914"/>
            <a:chExt cx="1174366" cy="3770336"/>
          </a:xfrm>
        </p:grpSpPr>
        <p:cxnSp>
          <p:nvCxnSpPr>
            <p:cNvPr id="25" name="MH_Other_8"/>
            <p:cNvCxnSpPr/>
            <p:nvPr>
              <p:custDataLst>
                <p:tags r:id="rId13"/>
              </p:custDataLst>
            </p:nvPr>
          </p:nvCxnSpPr>
          <p:spPr>
            <a:xfrm flipV="1">
              <a:off x="6172658"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MH_Other_9"/>
            <p:cNvSpPr/>
            <p:nvPr>
              <p:custDataLst>
                <p:tags r:id="rId14"/>
              </p:custDataLst>
            </p:nvPr>
          </p:nvSpPr>
          <p:spPr>
            <a:xfrm>
              <a:off x="6106864"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5" name="MH_Other_10"/>
            <p:cNvSpPr/>
            <p:nvPr>
              <p:custDataLst>
                <p:tags r:id="rId15"/>
              </p:custDataLst>
            </p:nvPr>
          </p:nvSpPr>
          <p:spPr>
            <a:xfrm rot="19469008" flipH="1">
              <a:off x="6553482" y="4161042"/>
              <a:ext cx="727748" cy="1549208"/>
            </a:xfrm>
            <a:custGeom>
              <a:avLst/>
              <a:gdLst>
                <a:gd name="connsiteX0" fmla="*/ 110889 w 505166"/>
                <a:gd name="connsiteY0" fmla="*/ 0 h 1076763"/>
                <a:gd name="connsiteX1" fmla="*/ 0 w 505166"/>
                <a:gd name="connsiteY1" fmla="*/ 1076763 h 1076763"/>
                <a:gd name="connsiteX2" fmla="*/ 425557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7"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C</a:t>
              </a:r>
              <a:endParaRPr lang="en-US" altLang="zh-CN" sz="2800" dirty="0">
                <a:solidFill>
                  <a:srgbClr val="FEFFFF"/>
                </a:solidFill>
              </a:endParaRPr>
            </a:p>
          </p:txBody>
        </p:sp>
      </p:grpSp>
      <p:grpSp>
        <p:nvGrpSpPr>
          <p:cNvPr id="15" name="组合 14"/>
          <p:cNvGrpSpPr/>
          <p:nvPr>
            <p:custDataLst>
              <p:tags r:id="rId16"/>
            </p:custDataLst>
          </p:nvPr>
        </p:nvGrpSpPr>
        <p:grpSpPr>
          <a:xfrm rot="0">
            <a:off x="7280910" y="2093595"/>
            <a:ext cx="1174115" cy="3770630"/>
            <a:chOff x="7751774" y="1939914"/>
            <a:chExt cx="1174367" cy="3770336"/>
          </a:xfrm>
        </p:grpSpPr>
        <p:cxnSp>
          <p:nvCxnSpPr>
            <p:cNvPr id="28" name="MH_Other_11"/>
            <p:cNvCxnSpPr/>
            <p:nvPr>
              <p:custDataLst>
                <p:tags r:id="rId17"/>
              </p:custDataLst>
            </p:nvPr>
          </p:nvCxnSpPr>
          <p:spPr>
            <a:xfrm flipV="1">
              <a:off x="7817570"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MH_Other_12"/>
            <p:cNvSpPr/>
            <p:nvPr>
              <p:custDataLst>
                <p:tags r:id="rId18"/>
              </p:custDataLst>
            </p:nvPr>
          </p:nvSpPr>
          <p:spPr>
            <a:xfrm>
              <a:off x="7751774"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a:defRPr/>
              </a:pPr>
              <a:endParaRPr lang="zh-CN" altLang="en-US"/>
            </a:p>
          </p:txBody>
        </p:sp>
        <p:sp>
          <p:nvSpPr>
            <p:cNvPr id="9" name="MH_Other_13"/>
            <p:cNvSpPr/>
            <p:nvPr>
              <p:custDataLst>
                <p:tags r:id="rId19"/>
              </p:custDataLst>
            </p:nvPr>
          </p:nvSpPr>
          <p:spPr>
            <a:xfrm rot="19469008" flipH="1">
              <a:off x="8200386" y="4161042"/>
              <a:ext cx="725755" cy="1549208"/>
            </a:xfrm>
            <a:custGeom>
              <a:avLst/>
              <a:gdLst>
                <a:gd name="connsiteX0" fmla="*/ 110889 w 505166"/>
                <a:gd name="connsiteY0" fmla="*/ 0 h 1076763"/>
                <a:gd name="connsiteX1" fmla="*/ 0 w 505166"/>
                <a:gd name="connsiteY1" fmla="*/ 1076763 h 1076763"/>
                <a:gd name="connsiteX2" fmla="*/ 425556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6"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800" dirty="0">
                  <a:solidFill>
                    <a:srgbClr val="FEFFFF"/>
                  </a:solidFill>
                </a:rPr>
                <a:t>D</a:t>
              </a:r>
              <a:endParaRPr lang="en-US" altLang="zh-CN" sz="2800" dirty="0">
                <a:solidFill>
                  <a:srgbClr val="FEFFFF"/>
                </a:solidFill>
              </a:endParaRPr>
            </a:p>
          </p:txBody>
        </p:sp>
      </p:grpSp>
      <p:sp>
        <p:nvSpPr>
          <p:cNvPr id="2" name="MH_SubTitle_1"/>
          <p:cNvSpPr txBox="1">
            <a:spLocks noChangeArrowheads="1"/>
          </p:cNvSpPr>
          <p:nvPr>
            <p:custDataLst>
              <p:tags r:id="rId20"/>
            </p:custDataLst>
          </p:nvPr>
        </p:nvSpPr>
        <p:spPr bwMode="auto">
          <a:xfrm>
            <a:off x="4218305" y="2233930"/>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多点交叉</a:t>
            </a:r>
            <a:endParaRPr lang="zh-CN" altLang="en-US" dirty="0" smtClean="0">
              <a:solidFill>
                <a:schemeClr val="accent1">
                  <a:lumMod val="75000"/>
                </a:schemeClr>
              </a:solidFill>
              <a:latin typeface="+mn-lt"/>
              <a:ea typeface="+mn-ea"/>
            </a:endParaRPr>
          </a:p>
        </p:txBody>
      </p:sp>
      <p:sp>
        <p:nvSpPr>
          <p:cNvPr id="16" name="MH_SubTitle_1"/>
          <p:cNvSpPr txBox="1">
            <a:spLocks noChangeArrowheads="1"/>
          </p:cNvSpPr>
          <p:nvPr>
            <p:custDataLst>
              <p:tags r:id="rId21"/>
            </p:custDataLst>
          </p:nvPr>
        </p:nvSpPr>
        <p:spPr bwMode="auto">
          <a:xfrm>
            <a:off x="7508240" y="2233930"/>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洗牌交叉</a:t>
            </a:r>
            <a:endParaRPr lang="zh-CN" altLang="en-US" dirty="0" smtClean="0">
              <a:solidFill>
                <a:schemeClr val="accent1">
                  <a:lumMod val="75000"/>
                </a:schemeClr>
              </a:solidFill>
              <a:latin typeface="+mn-lt"/>
              <a:ea typeface="+mn-ea"/>
            </a:endParaRPr>
          </a:p>
        </p:txBody>
      </p:sp>
      <p:sp>
        <p:nvSpPr>
          <p:cNvPr id="17" name="MH_SubTitle_1"/>
          <p:cNvSpPr txBox="1">
            <a:spLocks noChangeArrowheads="1"/>
          </p:cNvSpPr>
          <p:nvPr>
            <p:custDataLst>
              <p:tags r:id="rId22"/>
            </p:custDataLst>
          </p:nvPr>
        </p:nvSpPr>
        <p:spPr bwMode="auto">
          <a:xfrm>
            <a:off x="5862955" y="2233930"/>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均匀交叉</a:t>
            </a:r>
            <a:endParaRPr lang="zh-CN" altLang="en-US" dirty="0" smtClean="0">
              <a:solidFill>
                <a:schemeClr val="accent1">
                  <a:lumMod val="75000"/>
                </a:schemeClr>
              </a:solidFill>
              <a:latin typeface="+mn-lt"/>
              <a:ea typeface="+mn-ea"/>
            </a:endParaRPr>
          </a:p>
        </p:txBody>
      </p:sp>
      <p:grpSp>
        <p:nvGrpSpPr>
          <p:cNvPr id="18" name="组合 17"/>
          <p:cNvGrpSpPr/>
          <p:nvPr>
            <p:custDataLst>
              <p:tags r:id="rId23"/>
            </p:custDataLst>
          </p:nvPr>
        </p:nvGrpSpPr>
        <p:grpSpPr>
          <a:xfrm rot="0">
            <a:off x="8859520" y="2092960"/>
            <a:ext cx="1174115" cy="3770630"/>
            <a:chOff x="7751774" y="1939914"/>
            <a:chExt cx="1174367" cy="3770336"/>
          </a:xfrm>
        </p:grpSpPr>
        <p:cxnSp>
          <p:nvCxnSpPr>
            <p:cNvPr id="21" name="MH_Other_11"/>
            <p:cNvCxnSpPr/>
            <p:nvPr>
              <p:custDataLst>
                <p:tags r:id="rId24"/>
              </p:custDataLst>
            </p:nvPr>
          </p:nvCxnSpPr>
          <p:spPr>
            <a:xfrm flipV="1">
              <a:off x="7817570" y="1939914"/>
              <a:ext cx="0" cy="2589989"/>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MH_Other_12"/>
            <p:cNvSpPr/>
            <p:nvPr>
              <p:custDataLst>
                <p:tags r:id="rId25"/>
              </p:custDataLst>
            </p:nvPr>
          </p:nvSpPr>
          <p:spPr>
            <a:xfrm>
              <a:off x="7751774" y="4519932"/>
              <a:ext cx="227297" cy="193402"/>
            </a:xfrm>
            <a:custGeom>
              <a:avLst/>
              <a:gdLst>
                <a:gd name="connsiteX0" fmla="*/ 0 w 224170"/>
                <a:gd name="connsiteY0" fmla="*/ 131957 h 131957"/>
                <a:gd name="connsiteX1" fmla="*/ 112085 w 224170"/>
                <a:gd name="connsiteY1" fmla="*/ 0 h 131957"/>
                <a:gd name="connsiteX2" fmla="*/ 224170 w 224170"/>
                <a:gd name="connsiteY2" fmla="*/ 131957 h 131957"/>
                <a:gd name="connsiteX3" fmla="*/ 0 w 224170"/>
                <a:gd name="connsiteY3" fmla="*/ 131957 h 131957"/>
                <a:gd name="connsiteX0-1" fmla="*/ 0 w 157495"/>
                <a:gd name="connsiteY0-2" fmla="*/ 135132 h 135132"/>
                <a:gd name="connsiteX1-3" fmla="*/ 45410 w 157495"/>
                <a:gd name="connsiteY1-4" fmla="*/ 0 h 135132"/>
                <a:gd name="connsiteX2-5" fmla="*/ 157495 w 157495"/>
                <a:gd name="connsiteY2-6" fmla="*/ 131957 h 135132"/>
                <a:gd name="connsiteX3-7" fmla="*/ 0 w 157495"/>
                <a:gd name="connsiteY3-8" fmla="*/ 135132 h 135132"/>
              </a:gdLst>
              <a:ahLst/>
              <a:cxnLst>
                <a:cxn ang="0">
                  <a:pos x="connsiteX0-1" y="connsiteY0-2"/>
                </a:cxn>
                <a:cxn ang="0">
                  <a:pos x="connsiteX1-3" y="connsiteY1-4"/>
                </a:cxn>
                <a:cxn ang="0">
                  <a:pos x="connsiteX2-5" y="connsiteY2-6"/>
                </a:cxn>
                <a:cxn ang="0">
                  <a:pos x="connsiteX3-7" y="connsiteY3-8"/>
                </a:cxn>
              </a:cxnLst>
              <a:rect l="l" t="t" r="r" b="b"/>
              <a:pathLst>
                <a:path w="157495" h="135132">
                  <a:moveTo>
                    <a:pt x="0" y="135132"/>
                  </a:moveTo>
                  <a:lnTo>
                    <a:pt x="45410" y="0"/>
                  </a:lnTo>
                  <a:lnTo>
                    <a:pt x="157495" y="131957"/>
                  </a:lnTo>
                  <a:lnTo>
                    <a:pt x="0" y="13513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p>
              <a:pPr algn="ctr">
                <a:defRPr/>
              </a:pPr>
              <a:endParaRPr lang="zh-CN" altLang="en-US"/>
            </a:p>
          </p:txBody>
        </p:sp>
        <p:sp>
          <p:nvSpPr>
            <p:cNvPr id="26" name="MH_Other_13"/>
            <p:cNvSpPr/>
            <p:nvPr>
              <p:custDataLst>
                <p:tags r:id="rId26"/>
              </p:custDataLst>
            </p:nvPr>
          </p:nvSpPr>
          <p:spPr>
            <a:xfrm rot="19469008" flipH="1">
              <a:off x="8200386" y="4161042"/>
              <a:ext cx="725755" cy="1549208"/>
            </a:xfrm>
            <a:custGeom>
              <a:avLst/>
              <a:gdLst>
                <a:gd name="connsiteX0" fmla="*/ 110889 w 505166"/>
                <a:gd name="connsiteY0" fmla="*/ 0 h 1076763"/>
                <a:gd name="connsiteX1" fmla="*/ 0 w 505166"/>
                <a:gd name="connsiteY1" fmla="*/ 1076763 h 1076763"/>
                <a:gd name="connsiteX2" fmla="*/ 425556 w 505166"/>
                <a:gd name="connsiteY2" fmla="*/ 773031 h 1076763"/>
                <a:gd name="connsiteX3" fmla="*/ 505166 w 505166"/>
                <a:gd name="connsiteY3" fmla="*/ 0 h 1076763"/>
              </a:gdLst>
              <a:ahLst/>
              <a:cxnLst>
                <a:cxn ang="0">
                  <a:pos x="connsiteX0" y="connsiteY0"/>
                </a:cxn>
                <a:cxn ang="0">
                  <a:pos x="connsiteX1" y="connsiteY1"/>
                </a:cxn>
                <a:cxn ang="0">
                  <a:pos x="connsiteX2" y="connsiteY2"/>
                </a:cxn>
                <a:cxn ang="0">
                  <a:pos x="connsiteX3" y="connsiteY3"/>
                </a:cxn>
              </a:cxnLst>
              <a:rect l="l" t="t" r="r" b="b"/>
              <a:pathLst>
                <a:path w="505166" h="1076763">
                  <a:moveTo>
                    <a:pt x="110889" y="0"/>
                  </a:moveTo>
                  <a:lnTo>
                    <a:pt x="0" y="1076763"/>
                  </a:lnTo>
                  <a:lnTo>
                    <a:pt x="425556" y="773031"/>
                  </a:lnTo>
                  <a:lnTo>
                    <a:pt x="505166" y="0"/>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r>
                <a:rPr lang="en-US" altLang="zh-CN" sz="2800" dirty="0">
                  <a:solidFill>
                    <a:srgbClr val="FEFFFF"/>
                  </a:solidFill>
                </a:rPr>
                <a:t>E</a:t>
              </a:r>
              <a:endParaRPr lang="en-US" altLang="zh-CN" sz="2800" dirty="0">
                <a:solidFill>
                  <a:srgbClr val="FEFFFF"/>
                </a:solidFill>
              </a:endParaRPr>
            </a:p>
          </p:txBody>
        </p:sp>
      </p:grpSp>
      <p:sp>
        <p:nvSpPr>
          <p:cNvPr id="30" name="MH_SubTitle_1"/>
          <p:cNvSpPr txBox="1">
            <a:spLocks noChangeArrowheads="1"/>
          </p:cNvSpPr>
          <p:nvPr>
            <p:custDataLst>
              <p:tags r:id="rId27"/>
            </p:custDataLst>
          </p:nvPr>
        </p:nvSpPr>
        <p:spPr bwMode="auto">
          <a:xfrm>
            <a:off x="9484360" y="2306320"/>
            <a:ext cx="37338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8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defRPr/>
            </a:pPr>
            <a:r>
              <a:rPr lang="zh-CN" altLang="en-US" dirty="0" smtClean="0">
                <a:solidFill>
                  <a:schemeClr val="accent1">
                    <a:lumMod val="75000"/>
                  </a:schemeClr>
                </a:solidFill>
                <a:latin typeface="+mn-lt"/>
                <a:ea typeface="+mn-ea"/>
              </a:rPr>
              <a:t>缩小代理交叉</a:t>
            </a:r>
            <a:endParaRPr lang="zh-CN" altLang="en-US" dirty="0" smtClean="0">
              <a:solidFill>
                <a:schemeClr val="accent1">
                  <a:lumMod val="75000"/>
                </a:schemeClr>
              </a:solidFill>
              <a:latin typeface="+mn-lt"/>
              <a:ea typeface="+mn-ea"/>
            </a:endParaRPr>
          </a:p>
        </p:txBody>
      </p:sp>
      <p:sp>
        <p:nvSpPr>
          <p:cNvPr id="31" name="文本框 30"/>
          <p:cNvSpPr txBox="1"/>
          <p:nvPr/>
        </p:nvSpPr>
        <p:spPr>
          <a:xfrm>
            <a:off x="9878695" y="5931535"/>
            <a:ext cx="538480" cy="368300"/>
          </a:xfrm>
          <a:prstGeom prst="rect">
            <a:avLst/>
          </a:prstGeom>
          <a:noFill/>
        </p:spPr>
        <p:txBody>
          <a:bodyPr wrap="none" rtlCol="0">
            <a:spAutoFit/>
          </a:bodyPr>
          <a:p>
            <a:pPr>
              <a:lnSpc>
                <a:spcPct val="130000"/>
              </a:lnSpc>
            </a:pPr>
            <a:r>
              <a:rPr lang="zh-CN" altLang="en-US" sz="1400" dirty="0" smtClean="0">
                <a:latin typeface="Arial" panose="020B0604020202020204" pitchFamily="34" charset="0"/>
                <a:ea typeface="微软雅黑" panose="020B0503020204020204" charset="-122"/>
                <a:hlinkClick r:id="rId28" action="ppaction://hlinksldjump"/>
              </a:rPr>
              <a:t>返回</a:t>
            </a:r>
            <a:endParaRPr lang="zh-CN" altLang="en-US" sz="1400" dirty="0" smtClean="0">
              <a:latin typeface="Arial" panose="020B0604020202020204" pitchFamily="34" charset="0"/>
              <a:ea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rot="0">
            <a:off x="3848100" y="465455"/>
            <a:ext cx="7780655" cy="947420"/>
            <a:chOff x="3867821" y="542817"/>
            <a:chExt cx="7780690" cy="947515"/>
          </a:xfrm>
        </p:grpSpPr>
        <p:sp>
          <p:nvSpPr>
            <p:cNvPr id="5" name="圆角矩形 4"/>
            <p:cNvSpPr/>
            <p:nvPr>
              <p:custDataLst>
                <p:tags r:id="rId2"/>
              </p:custDataLst>
            </p:nvPr>
          </p:nvSpPr>
          <p:spPr>
            <a:xfrm>
              <a:off x="4690427" y="773691"/>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简介</a:t>
              </a:r>
              <a:endParaRPr lang="zh-CN" altLang="en-US" sz="3200" dirty="0">
                <a:solidFill>
                  <a:schemeClr val="bg1"/>
                </a:solidFill>
                <a:sym typeface="+mn-lt"/>
              </a:endParaRPr>
            </a:p>
          </p:txBody>
        </p:sp>
        <p:grpSp>
          <p:nvGrpSpPr>
            <p:cNvPr id="6" name="组合 5"/>
            <p:cNvGrpSpPr/>
            <p:nvPr/>
          </p:nvGrpSpPr>
          <p:grpSpPr>
            <a:xfrm>
              <a:off x="3867821" y="542817"/>
              <a:ext cx="696562" cy="947515"/>
              <a:chOff x="1363871" y="1774583"/>
              <a:chExt cx="843805" cy="1043460"/>
            </a:xfrm>
            <a:effectLst/>
          </p:grpSpPr>
          <p:sp>
            <p:nvSpPr>
              <p:cNvPr id="7" name="任意多边形 6"/>
              <p:cNvSpPr/>
              <p:nvPr>
                <p:custDataLst>
                  <p:tags r:id="rId3"/>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8" name="文本框 7"/>
              <p:cNvSpPr txBox="1"/>
              <p:nvPr>
                <p:custDataLst>
                  <p:tags r:id="rId4"/>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1</a:t>
                </a:r>
                <a:endParaRPr lang="zh-CN" altLang="en-US" sz="4000" i="1" dirty="0">
                  <a:solidFill>
                    <a:schemeClr val="accent1"/>
                  </a:solidFill>
                  <a:sym typeface="+mn-lt"/>
                </a:endParaRPr>
              </a:p>
            </p:txBody>
          </p:sp>
        </p:grpSp>
      </p:grpSp>
      <p:grpSp>
        <p:nvGrpSpPr>
          <p:cNvPr id="37" name="组合 36"/>
          <p:cNvGrpSpPr/>
          <p:nvPr>
            <p:custDataLst>
              <p:tags r:id="rId5"/>
            </p:custDataLst>
          </p:nvPr>
        </p:nvGrpSpPr>
        <p:grpSpPr>
          <a:xfrm rot="0">
            <a:off x="3183255" y="1443990"/>
            <a:ext cx="7780655" cy="947420"/>
            <a:chOff x="3202954" y="1521702"/>
            <a:chExt cx="7780690" cy="947515"/>
          </a:xfrm>
        </p:grpSpPr>
        <p:sp>
          <p:nvSpPr>
            <p:cNvPr id="13" name="圆角矩形 12"/>
            <p:cNvSpPr/>
            <p:nvPr>
              <p:custDataLst>
                <p:tags r:id="rId6"/>
              </p:custDataLst>
            </p:nvPr>
          </p:nvSpPr>
          <p:spPr>
            <a:xfrm>
              <a:off x="4025560" y="1752576"/>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概念</a:t>
              </a:r>
              <a:endParaRPr lang="zh-CN" altLang="en-US" sz="3200" dirty="0">
                <a:solidFill>
                  <a:schemeClr val="bg1"/>
                </a:solidFill>
                <a:sym typeface="+mn-lt"/>
              </a:endParaRPr>
            </a:p>
          </p:txBody>
        </p:sp>
        <p:grpSp>
          <p:nvGrpSpPr>
            <p:cNvPr id="14" name="组合 13"/>
            <p:cNvGrpSpPr/>
            <p:nvPr/>
          </p:nvGrpSpPr>
          <p:grpSpPr>
            <a:xfrm>
              <a:off x="3202954" y="1521702"/>
              <a:ext cx="696562" cy="947515"/>
              <a:chOff x="1363871" y="1774583"/>
              <a:chExt cx="843805" cy="1043460"/>
            </a:xfrm>
            <a:effectLst/>
          </p:grpSpPr>
          <p:sp>
            <p:nvSpPr>
              <p:cNvPr id="15" name="任意多边形 14"/>
              <p:cNvSpPr/>
              <p:nvPr>
                <p:custDataLst>
                  <p:tags r:id="rId7"/>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16" name="文本框 15"/>
              <p:cNvSpPr txBox="1"/>
              <p:nvPr>
                <p:custDataLst>
                  <p:tags r:id="rId8"/>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2</a:t>
                </a:r>
                <a:endParaRPr lang="zh-CN" altLang="en-US" sz="4000" i="1" dirty="0">
                  <a:solidFill>
                    <a:schemeClr val="accent1"/>
                  </a:solidFill>
                  <a:sym typeface="+mn-lt"/>
                </a:endParaRPr>
              </a:p>
            </p:txBody>
          </p:sp>
        </p:grpSp>
      </p:grpSp>
      <p:grpSp>
        <p:nvGrpSpPr>
          <p:cNvPr id="10" name="组合 9"/>
          <p:cNvGrpSpPr/>
          <p:nvPr>
            <p:custDataLst>
              <p:tags r:id="rId9"/>
            </p:custDataLst>
          </p:nvPr>
        </p:nvGrpSpPr>
        <p:grpSpPr>
          <a:xfrm rot="0">
            <a:off x="2518410" y="2423160"/>
            <a:ext cx="7780655" cy="947420"/>
            <a:chOff x="2538088" y="2500587"/>
            <a:chExt cx="7780690" cy="947515"/>
          </a:xfrm>
        </p:grpSpPr>
        <p:sp>
          <p:nvSpPr>
            <p:cNvPr id="18" name="圆角矩形 17"/>
            <p:cNvSpPr/>
            <p:nvPr>
              <p:custDataLst>
                <p:tags r:id="rId10"/>
              </p:custDataLst>
            </p:nvPr>
          </p:nvSpPr>
          <p:spPr>
            <a:xfrm>
              <a:off x="3360694" y="2731461"/>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运算过程</a:t>
              </a:r>
              <a:endParaRPr lang="zh-CN" altLang="en-US" sz="3200" dirty="0">
                <a:solidFill>
                  <a:schemeClr val="bg1"/>
                </a:solidFill>
                <a:sym typeface="+mn-lt"/>
              </a:endParaRPr>
            </a:p>
          </p:txBody>
        </p:sp>
        <p:grpSp>
          <p:nvGrpSpPr>
            <p:cNvPr id="19" name="组合 18"/>
            <p:cNvGrpSpPr/>
            <p:nvPr/>
          </p:nvGrpSpPr>
          <p:grpSpPr>
            <a:xfrm>
              <a:off x="2538088" y="2500587"/>
              <a:ext cx="696562" cy="947515"/>
              <a:chOff x="1363871" y="1774583"/>
              <a:chExt cx="843805" cy="1043460"/>
            </a:xfrm>
            <a:effectLst/>
          </p:grpSpPr>
          <p:sp>
            <p:nvSpPr>
              <p:cNvPr id="20" name="任意多边形 19"/>
              <p:cNvSpPr/>
              <p:nvPr>
                <p:custDataLst>
                  <p:tags r:id="rId11"/>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21" name="文本框 20"/>
              <p:cNvSpPr txBox="1"/>
              <p:nvPr>
                <p:custDataLst>
                  <p:tags r:id="rId12"/>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3</a:t>
                </a:r>
                <a:endParaRPr lang="zh-CN" altLang="en-US" sz="4000" i="1" dirty="0">
                  <a:solidFill>
                    <a:schemeClr val="accent1"/>
                  </a:solidFill>
                  <a:sym typeface="+mn-lt"/>
                </a:endParaRPr>
              </a:p>
            </p:txBody>
          </p:sp>
        </p:grpSp>
      </p:grpSp>
      <p:grpSp>
        <p:nvGrpSpPr>
          <p:cNvPr id="4" name="组合 3"/>
          <p:cNvGrpSpPr/>
          <p:nvPr>
            <p:custDataLst>
              <p:tags r:id="rId13"/>
            </p:custDataLst>
          </p:nvPr>
        </p:nvGrpSpPr>
        <p:grpSpPr>
          <a:xfrm rot="0">
            <a:off x="1853565" y="3401695"/>
            <a:ext cx="7780655" cy="947420"/>
            <a:chOff x="1873222" y="3479472"/>
            <a:chExt cx="7780690" cy="947515"/>
          </a:xfrm>
        </p:grpSpPr>
        <p:sp>
          <p:nvSpPr>
            <p:cNvPr id="23" name="圆角矩形 22"/>
            <p:cNvSpPr/>
            <p:nvPr>
              <p:custDataLst>
                <p:tags r:id="rId14"/>
              </p:custDataLst>
            </p:nvPr>
          </p:nvSpPr>
          <p:spPr>
            <a:xfrm>
              <a:off x="2695828" y="3710346"/>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改进后的算法</a:t>
              </a:r>
              <a:endParaRPr lang="zh-CN" altLang="en-US" sz="3200" dirty="0">
                <a:solidFill>
                  <a:schemeClr val="bg1"/>
                </a:solidFill>
                <a:sym typeface="+mn-lt"/>
              </a:endParaRPr>
            </a:p>
          </p:txBody>
        </p:sp>
        <p:grpSp>
          <p:nvGrpSpPr>
            <p:cNvPr id="24" name="组合 23"/>
            <p:cNvGrpSpPr/>
            <p:nvPr/>
          </p:nvGrpSpPr>
          <p:grpSpPr>
            <a:xfrm>
              <a:off x="1873222" y="3479472"/>
              <a:ext cx="696562" cy="947515"/>
              <a:chOff x="1363871" y="1774583"/>
              <a:chExt cx="843805" cy="1043460"/>
            </a:xfrm>
            <a:effectLst/>
          </p:grpSpPr>
          <p:sp>
            <p:nvSpPr>
              <p:cNvPr id="25" name="任意多边形 24"/>
              <p:cNvSpPr/>
              <p:nvPr>
                <p:custDataLst>
                  <p:tags r:id="rId15"/>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26" name="文本框 25"/>
              <p:cNvSpPr txBox="1"/>
              <p:nvPr>
                <p:custDataLst>
                  <p:tags r:id="rId16"/>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4</a:t>
                </a:r>
                <a:endParaRPr lang="zh-CN" altLang="en-US" sz="4000" i="1" dirty="0">
                  <a:solidFill>
                    <a:schemeClr val="accent1"/>
                  </a:solidFill>
                  <a:sym typeface="+mn-lt"/>
                </a:endParaRPr>
              </a:p>
            </p:txBody>
          </p:sp>
        </p:grpSp>
      </p:grpSp>
      <p:grpSp>
        <p:nvGrpSpPr>
          <p:cNvPr id="3" name="组合 2"/>
          <p:cNvGrpSpPr/>
          <p:nvPr>
            <p:custDataLst>
              <p:tags r:id="rId17"/>
            </p:custDataLst>
          </p:nvPr>
        </p:nvGrpSpPr>
        <p:grpSpPr>
          <a:xfrm rot="0">
            <a:off x="1188720" y="4380865"/>
            <a:ext cx="7780655" cy="947420"/>
            <a:chOff x="1208356" y="4458357"/>
            <a:chExt cx="7780690" cy="947515"/>
          </a:xfrm>
        </p:grpSpPr>
        <p:sp>
          <p:nvSpPr>
            <p:cNvPr id="28" name="圆角矩形 27"/>
            <p:cNvSpPr/>
            <p:nvPr>
              <p:custDataLst>
                <p:tags r:id="rId18"/>
              </p:custDataLst>
            </p:nvPr>
          </p:nvSpPr>
          <p:spPr>
            <a:xfrm>
              <a:off x="2030962" y="4689231"/>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测试与结果</a:t>
              </a:r>
              <a:endParaRPr lang="zh-CN" altLang="en-US" sz="3200" dirty="0">
                <a:solidFill>
                  <a:schemeClr val="bg1"/>
                </a:solidFill>
                <a:sym typeface="+mn-lt"/>
              </a:endParaRPr>
            </a:p>
          </p:txBody>
        </p:sp>
        <p:grpSp>
          <p:nvGrpSpPr>
            <p:cNvPr id="29" name="组合 28"/>
            <p:cNvGrpSpPr/>
            <p:nvPr/>
          </p:nvGrpSpPr>
          <p:grpSpPr>
            <a:xfrm>
              <a:off x="1208356" y="4458357"/>
              <a:ext cx="696562" cy="947515"/>
              <a:chOff x="1363871" y="1774583"/>
              <a:chExt cx="843805" cy="1043460"/>
            </a:xfrm>
            <a:effectLst/>
          </p:grpSpPr>
          <p:sp>
            <p:nvSpPr>
              <p:cNvPr id="30" name="任意多边形 29"/>
              <p:cNvSpPr/>
              <p:nvPr>
                <p:custDataLst>
                  <p:tags r:id="rId19"/>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31" name="文本框 30"/>
              <p:cNvSpPr txBox="1"/>
              <p:nvPr>
                <p:custDataLst>
                  <p:tags r:id="rId20"/>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5</a:t>
                </a:r>
                <a:endParaRPr lang="zh-CN" altLang="en-US" sz="4000" i="1" dirty="0">
                  <a:solidFill>
                    <a:schemeClr val="accent1"/>
                  </a:solidFill>
                  <a:sym typeface="+mn-lt"/>
                </a:endParaRPr>
              </a:p>
            </p:txBody>
          </p:sp>
        </p:grpSp>
      </p:grpSp>
      <p:grpSp>
        <p:nvGrpSpPr>
          <p:cNvPr id="2" name="组合 1"/>
          <p:cNvGrpSpPr/>
          <p:nvPr>
            <p:custDataLst>
              <p:tags r:id="rId21"/>
            </p:custDataLst>
          </p:nvPr>
        </p:nvGrpSpPr>
        <p:grpSpPr>
          <a:xfrm rot="0">
            <a:off x="523875" y="5360035"/>
            <a:ext cx="7780655" cy="947420"/>
            <a:chOff x="543490" y="5437244"/>
            <a:chExt cx="7780690" cy="947515"/>
          </a:xfrm>
        </p:grpSpPr>
        <p:sp>
          <p:nvSpPr>
            <p:cNvPr id="33" name="圆角矩形 32"/>
            <p:cNvSpPr/>
            <p:nvPr>
              <p:custDataLst>
                <p:tags r:id="rId22"/>
              </p:custDataLst>
            </p:nvPr>
          </p:nvSpPr>
          <p:spPr>
            <a:xfrm>
              <a:off x="1366096" y="5668118"/>
              <a:ext cx="6958084" cy="69603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lnSpc>
                  <a:spcPct val="120000"/>
                </a:lnSpc>
                <a:spcBef>
                  <a:spcPct val="0"/>
                </a:spcBef>
                <a:buNone/>
              </a:pPr>
              <a:r>
                <a:rPr lang="zh-CN" altLang="en-US" sz="3200" dirty="0">
                  <a:solidFill>
                    <a:schemeClr val="bg1"/>
                  </a:solidFill>
                  <a:sym typeface="+mn-lt"/>
                </a:rPr>
                <a:t>总结</a:t>
              </a:r>
              <a:endParaRPr lang="zh-CN" altLang="en-US" sz="3200" dirty="0">
                <a:solidFill>
                  <a:schemeClr val="bg1"/>
                </a:solidFill>
                <a:sym typeface="+mn-lt"/>
              </a:endParaRPr>
            </a:p>
          </p:txBody>
        </p:sp>
        <p:grpSp>
          <p:nvGrpSpPr>
            <p:cNvPr id="34" name="组合 33"/>
            <p:cNvGrpSpPr/>
            <p:nvPr/>
          </p:nvGrpSpPr>
          <p:grpSpPr>
            <a:xfrm>
              <a:off x="543490" y="5437244"/>
              <a:ext cx="696562" cy="947515"/>
              <a:chOff x="1363871" y="1774583"/>
              <a:chExt cx="843805" cy="1043460"/>
            </a:xfrm>
            <a:effectLst/>
          </p:grpSpPr>
          <p:sp>
            <p:nvSpPr>
              <p:cNvPr id="35" name="任意多边形 34"/>
              <p:cNvSpPr/>
              <p:nvPr>
                <p:custDataLst>
                  <p:tags r:id="rId23"/>
                </p:custDataLst>
              </p:nvPr>
            </p:nvSpPr>
            <p:spPr>
              <a:xfrm rot="18000000">
                <a:off x="1385876" y="2135081"/>
                <a:ext cx="660957" cy="704968"/>
              </a:xfrm>
              <a:custGeom>
                <a:avLst/>
                <a:gdLst>
                  <a:gd name="connsiteX0" fmla="*/ 1025442 w 1025442"/>
                  <a:gd name="connsiteY0" fmla="*/ 0 h 1093723"/>
                  <a:gd name="connsiteX1" fmla="*/ 950025 w 1025442"/>
                  <a:gd name="connsiteY1" fmla="*/ 538327 h 1093723"/>
                  <a:gd name="connsiteX2" fmla="*/ 893829 w 1025442"/>
                  <a:gd name="connsiteY2" fmla="*/ 538326 h 1093723"/>
                  <a:gd name="connsiteX3" fmla="*/ 957015 w 1025442"/>
                  <a:gd name="connsiteY3" fmla="*/ 87302 h 1093723"/>
                  <a:gd name="connsiteX4" fmla="*/ 92715 w 1025442"/>
                  <a:gd name="connsiteY4" fmla="*/ 432955 h 1093723"/>
                  <a:gd name="connsiteX5" fmla="*/ 827868 w 1025442"/>
                  <a:gd name="connsiteY5" fmla="*/ 1009154 h 1093723"/>
                  <a:gd name="connsiteX6" fmla="*/ 843593 w 1025442"/>
                  <a:gd name="connsiteY6" fmla="*/ 896914 h 1093723"/>
                  <a:gd name="connsiteX7" fmla="*/ 899788 w 1025442"/>
                  <a:gd name="connsiteY7" fmla="*/ 896914 h 1093723"/>
                  <a:gd name="connsiteX8" fmla="*/ 872216 w 1025442"/>
                  <a:gd name="connsiteY8" fmla="*/ 1093723 h 1093723"/>
                  <a:gd name="connsiteX9" fmla="*/ 0 w 1025442"/>
                  <a:gd name="connsiteY9" fmla="*/ 410097 h 1093723"/>
                  <a:gd name="connsiteX10" fmla="*/ 1025442 w 1025442"/>
                  <a:gd name="connsiteY10" fmla="*/ 0 h 109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42" h="1093723">
                    <a:moveTo>
                      <a:pt x="1025442" y="0"/>
                    </a:moveTo>
                    <a:lnTo>
                      <a:pt x="950025" y="538327"/>
                    </a:lnTo>
                    <a:lnTo>
                      <a:pt x="893829" y="538326"/>
                    </a:lnTo>
                    <a:lnTo>
                      <a:pt x="957015" y="87302"/>
                    </a:lnTo>
                    <a:lnTo>
                      <a:pt x="92715" y="432955"/>
                    </a:lnTo>
                    <a:lnTo>
                      <a:pt x="827868" y="1009154"/>
                    </a:lnTo>
                    <a:lnTo>
                      <a:pt x="843593" y="896914"/>
                    </a:lnTo>
                    <a:lnTo>
                      <a:pt x="899788" y="896914"/>
                    </a:lnTo>
                    <a:lnTo>
                      <a:pt x="872216" y="1093723"/>
                    </a:lnTo>
                    <a:lnTo>
                      <a:pt x="0" y="410097"/>
                    </a:lnTo>
                    <a:lnTo>
                      <a:pt x="102544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mn-lt"/>
                </a:endParaRPr>
              </a:p>
            </p:txBody>
          </p:sp>
          <p:sp>
            <p:nvSpPr>
              <p:cNvPr id="36" name="文本框 35"/>
              <p:cNvSpPr txBox="1"/>
              <p:nvPr>
                <p:custDataLst>
                  <p:tags r:id="rId24"/>
                </p:custDataLst>
              </p:nvPr>
            </p:nvSpPr>
            <p:spPr>
              <a:xfrm>
                <a:off x="1638324" y="1774583"/>
                <a:ext cx="569352" cy="779566"/>
              </a:xfrm>
              <a:prstGeom prst="rect">
                <a:avLst/>
              </a:prstGeom>
              <a:noFill/>
            </p:spPr>
            <p:txBody>
              <a:bodyPr wrap="square" rtlCol="0" anchor="ctr">
                <a:normAutofit/>
              </a:bodyPr>
              <a:lstStyle/>
              <a:p>
                <a:pPr algn="ctr"/>
                <a:r>
                  <a:rPr lang="en-US" altLang="zh-CN" sz="4000" i="1" dirty="0" smtClean="0">
                    <a:solidFill>
                      <a:schemeClr val="accent1"/>
                    </a:solidFill>
                    <a:sym typeface="+mn-lt"/>
                  </a:rPr>
                  <a:t>6</a:t>
                </a:r>
                <a:endParaRPr lang="zh-CN" altLang="en-US" sz="4000" i="1" dirty="0">
                  <a:solidFill>
                    <a:schemeClr val="accent1"/>
                  </a:solidFill>
                  <a:sym typeface="+mn-lt"/>
                </a:endParaRPr>
              </a:p>
            </p:txBody>
          </p:sp>
        </p:grpSp>
      </p:grpSp>
      <p:sp>
        <p:nvSpPr>
          <p:cNvPr id="39" name="文本框 38"/>
          <p:cNvSpPr txBox="1"/>
          <p:nvPr>
            <p:custDataLst>
              <p:tags r:id="rId25"/>
            </p:custDataLst>
          </p:nvPr>
        </p:nvSpPr>
        <p:spPr>
          <a:xfrm>
            <a:off x="1652246" y="1219200"/>
            <a:ext cx="557554" cy="584775"/>
          </a:xfrm>
          <a:prstGeom prst="rect">
            <a:avLst/>
          </a:prstGeom>
          <a:noFill/>
        </p:spPr>
        <p:txBody>
          <a:bodyPr wrap="square" rtlCol="0">
            <a:normAutofit lnSpcReduction="10000"/>
          </a:bodyPr>
          <a:lstStyle/>
          <a:p>
            <a:pPr algn="ctr"/>
            <a:r>
              <a:rPr lang="zh-CN" altLang="en-US" sz="3200" dirty="0" smtClean="0"/>
              <a:t>录</a:t>
            </a:r>
            <a:endParaRPr lang="zh-CN" altLang="en-US" sz="3200" dirty="0"/>
          </a:p>
        </p:txBody>
      </p:sp>
      <p:sp>
        <p:nvSpPr>
          <p:cNvPr id="40" name="文本框 39"/>
          <p:cNvSpPr txBox="1"/>
          <p:nvPr>
            <p:custDataLst>
              <p:tags r:id="rId26"/>
            </p:custDataLst>
          </p:nvPr>
        </p:nvSpPr>
        <p:spPr>
          <a:xfrm>
            <a:off x="1066800" y="638175"/>
            <a:ext cx="704850" cy="704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defPPr>
              <a:defRPr lang="zh-CN"/>
            </a:defPPr>
            <a:lvl1pPr algn="ctr">
              <a:defRPr sz="4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solidFill>
                  <a:schemeClr val="bg1"/>
                </a:solidFill>
              </a:rPr>
              <a:t>目</a:t>
            </a:r>
            <a:endParaRPr lang="zh-CN" altLang="en-US" dirty="0">
              <a:solidFill>
                <a:schemeClr val="bg1"/>
              </a:solidFill>
            </a:endParaRPr>
          </a:p>
        </p:txBody>
      </p:sp>
    </p:spTree>
    <p:custDataLst>
      <p:tags r:id="rId2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MH_SubTitle_1"/>
          <p:cNvSpPr txBox="1">
            <a:spLocks noChangeArrowheads="1"/>
          </p:cNvSpPr>
          <p:nvPr>
            <p:custDataLst>
              <p:tags r:id="rId1"/>
            </p:custDataLst>
          </p:nvPr>
        </p:nvSpPr>
        <p:spPr bwMode="auto">
          <a:xfrm>
            <a:off x="1697946" y="4387199"/>
            <a:ext cx="3019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defRPr/>
            </a:pPr>
            <a:r>
              <a:rPr lang="en-US" altLang="zh-CN" sz="2000" b="1">
                <a:solidFill>
                  <a:schemeClr val="accent1"/>
                </a:solidFill>
                <a:latin typeface="+mn-lt"/>
                <a:ea typeface="+mn-ea"/>
              </a:rPr>
              <a:t>DOLOR SIT </a:t>
            </a:r>
            <a:endParaRPr lang="zh-CN" altLang="en-US" sz="2000" b="1">
              <a:solidFill>
                <a:schemeClr val="accent1"/>
              </a:solidFill>
              <a:latin typeface="+mn-lt"/>
              <a:ea typeface="+mn-ea"/>
            </a:endParaRPr>
          </a:p>
        </p:txBody>
      </p:sp>
      <p:sp>
        <p:nvSpPr>
          <p:cNvPr id="10" name="MH_Text_1"/>
          <p:cNvSpPr txBox="1"/>
          <p:nvPr>
            <p:custDataLst>
              <p:tags r:id="rId2"/>
            </p:custDataLst>
          </p:nvPr>
        </p:nvSpPr>
        <p:spPr>
          <a:xfrm>
            <a:off x="5212264" y="1857855"/>
            <a:ext cx="5505447" cy="3182683"/>
          </a:xfrm>
          <a:prstGeom prst="rect">
            <a:avLst/>
          </a:prstGeom>
          <a:noFill/>
        </p:spPr>
        <p:txBody>
          <a:bodyPr/>
          <a:lstStyle/>
          <a:p>
            <a:pPr>
              <a:lnSpc>
                <a:spcPct val="150000"/>
              </a:lnSpc>
              <a:defRPr/>
            </a:pPr>
            <a:r>
              <a:rPr lang="en-US" altLang="zh-CN" dirty="0" smtClean="0"/>
              <a:t>变异算子的基本内容是对群体中的个体串的某些基因座上的基因值作变动。依据个体编码表示方法的不同，可以有以下的算法：</a:t>
            </a:r>
            <a:endParaRPr lang="en-US" altLang="zh-CN" dirty="0" smtClean="0"/>
          </a:p>
          <a:p>
            <a:pPr>
              <a:lnSpc>
                <a:spcPct val="150000"/>
              </a:lnSpc>
              <a:defRPr/>
            </a:pPr>
            <a:r>
              <a:rPr lang="en-US" altLang="zh-CN" dirty="0" smtClean="0"/>
              <a:t>a)实值变异</a:t>
            </a:r>
            <a:endParaRPr lang="en-US" altLang="zh-CN" dirty="0" smtClean="0"/>
          </a:p>
          <a:p>
            <a:pPr>
              <a:lnSpc>
                <a:spcPct val="150000"/>
              </a:lnSpc>
              <a:defRPr/>
            </a:pPr>
            <a:r>
              <a:rPr lang="en-US" altLang="zh-CN" dirty="0" smtClean="0"/>
              <a:t>b)二进制变异。</a:t>
            </a:r>
            <a:endParaRPr lang="en-US" altLang="zh-CN" dirty="0" smtClean="0"/>
          </a:p>
          <a:p>
            <a:pPr>
              <a:lnSpc>
                <a:spcPct val="150000"/>
              </a:lnSpc>
              <a:defRPr/>
            </a:pPr>
            <a:r>
              <a:rPr lang="en-US" altLang="zh-CN" dirty="0" smtClean="0"/>
              <a:t>一般来说，变异算子操作的基本步骤如下：</a:t>
            </a:r>
            <a:endParaRPr lang="en-US" altLang="zh-CN" dirty="0" smtClean="0"/>
          </a:p>
          <a:p>
            <a:pPr>
              <a:lnSpc>
                <a:spcPct val="150000"/>
              </a:lnSpc>
              <a:defRPr/>
            </a:pPr>
            <a:r>
              <a:rPr lang="en-US" altLang="zh-CN" dirty="0" smtClean="0"/>
              <a:t>a)对群中所有个体以事先设定的变异概率判断是否进行变异</a:t>
            </a:r>
            <a:endParaRPr lang="en-US" altLang="zh-CN" dirty="0" smtClean="0"/>
          </a:p>
          <a:p>
            <a:pPr>
              <a:lnSpc>
                <a:spcPct val="150000"/>
              </a:lnSpc>
              <a:defRPr/>
            </a:pPr>
            <a:r>
              <a:rPr lang="en-US" altLang="zh-CN" dirty="0" smtClean="0"/>
              <a:t>b)对进行变异的个体随机选择变异位进行变异。</a:t>
            </a:r>
            <a:endParaRPr lang="en-US" altLang="zh-CN" dirty="0" smtClean="0"/>
          </a:p>
        </p:txBody>
      </p:sp>
      <p:sp>
        <p:nvSpPr>
          <p:cNvPr id="8" name="MH_Other_2"/>
          <p:cNvSpPr/>
          <p:nvPr>
            <p:custDataLst>
              <p:tags r:id="rId3"/>
            </p:custDataLst>
          </p:nvPr>
        </p:nvSpPr>
        <p:spPr>
          <a:xfrm>
            <a:off x="1827658" y="2071035"/>
            <a:ext cx="2760002" cy="27574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2628000"/>
          <a:lstStyle/>
          <a:p>
            <a:pPr algn="ctr">
              <a:lnSpc>
                <a:spcPct val="130000"/>
              </a:lnSpc>
              <a:spcAft>
                <a:spcPts val="1800"/>
              </a:spcAft>
              <a:defRPr/>
            </a:pPr>
            <a:endParaRPr lang="zh-CN" altLang="en-US" sz="2000">
              <a:solidFill>
                <a:srgbClr val="FFFFFF"/>
              </a:solidFill>
              <a:latin typeface="Arial" panose="020B0604020202020204" pitchFamily="34" charset="0"/>
              <a:ea typeface="微软雅黑" panose="020B0503020204020204" charset="-122"/>
            </a:endParaRPr>
          </a:p>
        </p:txBody>
      </p:sp>
      <p:sp>
        <p:nvSpPr>
          <p:cNvPr id="14" name="MH_Picture_1"/>
          <p:cNvSpPr/>
          <p:nvPr>
            <p:custDataLst>
              <p:tags r:id="rId4"/>
            </p:custDataLst>
          </p:nvPr>
        </p:nvSpPr>
        <p:spPr>
          <a:xfrm>
            <a:off x="2011153" y="2254533"/>
            <a:ext cx="2393007" cy="2390492"/>
          </a:xfrm>
          <a:prstGeom prst="ellipse">
            <a:avLst/>
          </a:prstGeom>
          <a:blipFill dpi="0" rotWithShape="1">
            <a:blip r:embed="rId5">
              <a:extLst>
                <a:ext uri="{28A0092B-C50C-407E-A947-70E740481C1C}">
                  <a14:useLocalDpi xmlns:a14="http://schemas.microsoft.com/office/drawing/2010/main" val="0"/>
                </a:ext>
              </a:extLst>
            </a:blip>
            <a:srcRect/>
            <a:stretch>
              <a:fillRect l="-21353" r="-21353"/>
            </a:stretch>
          </a:blipFill>
          <a:ln w="3175">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文本框 3"/>
          <p:cNvSpPr txBox="1"/>
          <p:nvPr>
            <p:custDataLst>
              <p:tags r:id="rId6"/>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变异</a:t>
            </a:r>
            <a:endParaRPr lang="zh-CN" altLang="en-US" dirty="0" smtClean="0">
              <a:latin typeface="+mj-lt"/>
              <a:ea typeface="+mj-ea"/>
            </a:endParaRPr>
          </a:p>
        </p:txBody>
      </p:sp>
      <p:sp>
        <p:nvSpPr>
          <p:cNvPr id="2" name="文本框 1"/>
          <p:cNvSpPr txBox="1"/>
          <p:nvPr/>
        </p:nvSpPr>
        <p:spPr>
          <a:xfrm>
            <a:off x="10039985" y="5914390"/>
            <a:ext cx="538480" cy="368300"/>
          </a:xfrm>
          <a:prstGeom prst="rect">
            <a:avLst/>
          </a:prstGeom>
          <a:noFill/>
        </p:spPr>
        <p:txBody>
          <a:bodyPr wrap="none" rtlCol="0">
            <a:spAutoFit/>
          </a:bodyPr>
          <a:p>
            <a:pPr>
              <a:lnSpc>
                <a:spcPct val="130000"/>
              </a:lnSpc>
            </a:pPr>
            <a:r>
              <a:rPr lang="zh-CN" altLang="en-US" sz="1400" dirty="0" smtClean="0">
                <a:latin typeface="Arial" panose="020B0604020202020204" pitchFamily="34" charset="0"/>
                <a:ea typeface="微软雅黑" panose="020B0503020204020204" charset="-122"/>
                <a:hlinkClick r:id="rId7" action="ppaction://hlinksldjump"/>
              </a:rPr>
              <a:t>返回</a:t>
            </a:r>
            <a:endParaRPr lang="zh-CN" altLang="en-US" sz="1400" dirty="0" smtClean="0">
              <a:latin typeface="Arial" panose="020B0604020202020204" pitchFamily="34" charset="0"/>
              <a:ea typeface="微软雅黑" panose="020B0503020204020204" charset="-122"/>
            </a:endParaRPr>
          </a:p>
        </p:txBody>
      </p:sp>
    </p:spTree>
    <p:custDataLst>
      <p:tags r:id="rId8"/>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改进后的算法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p:nvPr>
            <p:custDataLst>
              <p:tags r:id="rId1"/>
            </p:custDataLst>
          </p:nvPr>
        </p:nvSpPr>
        <p:spPr>
          <a:xfrm>
            <a:off x="1161143" y="1832216"/>
            <a:ext cx="3533352" cy="6454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zh-CN" altLang="en-US" sz="4000" spc="500" smtClean="0">
                <a:solidFill>
                  <a:srgbClr val="FFFFFF"/>
                </a:solidFill>
                <a:latin typeface="+mj-lt"/>
                <a:ea typeface="+mj-ea"/>
                <a:cs typeface="+mj-cs"/>
              </a:rPr>
              <a:t>改进增加的算子</a:t>
            </a:r>
            <a:endParaRPr lang="zh-CN" altLang="en-US" sz="4000" spc="500" smtClean="0">
              <a:solidFill>
                <a:srgbClr val="FFFFFF"/>
              </a:solidFill>
              <a:latin typeface="+mj-lt"/>
              <a:ea typeface="+mj-ea"/>
              <a:cs typeface="+mj-cs"/>
            </a:endParaRPr>
          </a:p>
        </p:txBody>
      </p:sp>
      <p:grpSp>
        <p:nvGrpSpPr>
          <p:cNvPr id="10" name="组合 9"/>
          <p:cNvGrpSpPr/>
          <p:nvPr>
            <p:custDataLst>
              <p:tags r:id="rId2"/>
            </p:custDataLst>
          </p:nvPr>
        </p:nvGrpSpPr>
        <p:grpSpPr>
          <a:xfrm>
            <a:off x="4694495" y="2760226"/>
            <a:ext cx="5610648" cy="432048"/>
            <a:chOff x="4694495" y="1395884"/>
            <a:chExt cx="5610648" cy="432048"/>
          </a:xfrm>
        </p:grpSpPr>
        <p:sp>
          <p:nvSpPr>
            <p:cNvPr id="7" name="MH_Number_1">
              <a:hlinkClick r:id="" action="ppaction://noaction"/>
            </p:cNvPr>
            <p:cNvSpPr/>
            <p:nvPr>
              <p:custDataLst>
                <p:tags r:id="rId3"/>
              </p:custDataLst>
            </p:nvPr>
          </p:nvSpPr>
          <p:spPr>
            <a:xfrm>
              <a:off x="4694495" y="1395884"/>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0000"/>
            </a:bodyPr>
            <a:lstStyle/>
            <a:p>
              <a:pPr algn="ctr"/>
              <a:r>
                <a:rPr lang="en-US" altLang="zh-CN" sz="2400">
                  <a:solidFill>
                    <a:srgbClr val="FFFFFF"/>
                  </a:solidFill>
                </a:rPr>
                <a:t>复制</a:t>
              </a:r>
              <a:endParaRPr lang="en-US" altLang="zh-CN" sz="2400">
                <a:solidFill>
                  <a:srgbClr val="FFFFFF"/>
                </a:solidFill>
              </a:endParaRPr>
            </a:p>
          </p:txBody>
        </p:sp>
        <p:sp>
          <p:nvSpPr>
            <p:cNvPr id="8" name="MH_Entry_1">
              <a:hlinkClick r:id="" action="ppaction://noaction"/>
            </p:cNvPr>
            <p:cNvSpPr/>
            <p:nvPr>
              <p:custDataLst>
                <p:tags r:id="rId4"/>
              </p:custDataLst>
            </p:nvPr>
          </p:nvSpPr>
          <p:spPr>
            <a:xfrm>
              <a:off x="5239657" y="1395884"/>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fontScale="70000"/>
            </a:bodyPr>
            <a:lstStyle/>
            <a:p>
              <a:r>
                <a:rPr lang="en-US" altLang="zh-CN" sz="2000" dirty="0" smtClean="0">
                  <a:solidFill>
                    <a:srgbClr val="FFFFFF"/>
                  </a:solidFill>
                </a:rPr>
                <a:t>一个再生产过程，从优秀染色体库中繁殖出最合适的染色体</a:t>
              </a:r>
              <a:endParaRPr lang="en-US" altLang="zh-CN" sz="2000" dirty="0" smtClean="0">
                <a:solidFill>
                  <a:srgbClr val="FFFFFF"/>
                </a:solidFill>
              </a:endParaRPr>
            </a:p>
          </p:txBody>
        </p:sp>
      </p:grpSp>
      <p:grpSp>
        <p:nvGrpSpPr>
          <p:cNvPr id="9" name="组合 8"/>
          <p:cNvGrpSpPr/>
          <p:nvPr>
            <p:custDataLst>
              <p:tags r:id="rId5"/>
            </p:custDataLst>
          </p:nvPr>
        </p:nvGrpSpPr>
        <p:grpSpPr>
          <a:xfrm>
            <a:off x="4694495" y="3655271"/>
            <a:ext cx="5610648" cy="432048"/>
            <a:chOff x="4694495" y="2182072"/>
            <a:chExt cx="5610648" cy="432048"/>
          </a:xfrm>
        </p:grpSpPr>
        <p:sp>
          <p:nvSpPr>
            <p:cNvPr id="12" name="MH_Number_2">
              <a:hlinkClick r:id="" action="ppaction://noaction"/>
            </p:cNvPr>
            <p:cNvSpPr/>
            <p:nvPr>
              <p:custDataLst>
                <p:tags r:id="rId6"/>
              </p:custDataLst>
            </p:nvPr>
          </p:nvSpPr>
          <p:spPr>
            <a:xfrm>
              <a:off x="4694495" y="2182072"/>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0000"/>
            </a:bodyPr>
            <a:lstStyle/>
            <a:p>
              <a:pPr algn="ctr"/>
              <a:r>
                <a:rPr lang="en-US" altLang="zh-CN" sz="2400">
                  <a:solidFill>
                    <a:srgbClr val="FFFFFF"/>
                  </a:solidFill>
                </a:rPr>
                <a:t>生产</a:t>
              </a:r>
              <a:endParaRPr lang="en-US" altLang="zh-CN" sz="2400">
                <a:solidFill>
                  <a:srgbClr val="FFFFFF"/>
                </a:solidFill>
              </a:endParaRPr>
            </a:p>
          </p:txBody>
        </p:sp>
        <p:sp>
          <p:nvSpPr>
            <p:cNvPr id="13" name="MH_Entry_2">
              <a:hlinkClick r:id="" action="ppaction://noaction"/>
            </p:cNvPr>
            <p:cNvSpPr/>
            <p:nvPr>
              <p:custDataLst>
                <p:tags r:id="rId7"/>
              </p:custDataLst>
            </p:nvPr>
          </p:nvSpPr>
          <p:spPr>
            <a:xfrm>
              <a:off x="5239657" y="2182072"/>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fontScale="60000"/>
            </a:bodyPr>
            <a:lstStyle/>
            <a:p>
              <a:r>
                <a:rPr lang="en-US" altLang="zh-CN" sz="2000" dirty="0" smtClean="0">
                  <a:solidFill>
                    <a:srgbClr val="FFFFFF"/>
                  </a:solidFill>
                </a:rPr>
                <a:t>从优秀染色体库基因中挖掘基因结构，用于产生一条或多条染色体的人造过程</a:t>
              </a:r>
              <a:endParaRPr lang="en-US" altLang="zh-CN" sz="2000" dirty="0" smtClean="0">
                <a:solidFill>
                  <a:srgbClr val="FFFFFF"/>
                </a:solidFill>
              </a:endParaRPr>
            </a:p>
          </p:txBody>
        </p:sp>
      </p:grpSp>
    </p:spTree>
    <p:custDataLst>
      <p:tags r:id="rId8"/>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加入复制算子的改进GA被定义如下：</a:t>
            </a:r>
            <a:endParaRPr lang="zh-CN" altLang="en-US"/>
          </a:p>
        </p:txBody>
      </p:sp>
      <p:sp>
        <p:nvSpPr>
          <p:cNvPr id="3" name="内容占位符 2"/>
          <p:cNvSpPr>
            <a:spLocks noGrp="1"/>
          </p:cNvSpPr>
          <p:nvPr>
            <p:ph idx="1"/>
          </p:nvPr>
        </p:nvSpPr>
        <p:spPr/>
        <p:txBody>
          <a:bodyPr/>
          <a:p>
            <a:r>
              <a:rPr lang="zh-CN" altLang="en-US"/>
              <a:t>1.遵循一般GA的程序，首先生成初始种群，并计算其适应度。 然后，使用选择算子（即RWS）生成下一代染色体。</a:t>
            </a:r>
            <a:endParaRPr lang="zh-CN" altLang="en-US"/>
          </a:p>
          <a:p>
            <a:r>
              <a:rPr lang="zh-CN" altLang="en-US"/>
              <a:t>2.为了应用“重复”运算符，我们将从重复池提取最佳染色体，然后再次N次重新生产它（N由复制速率确定，即d％）。 </a:t>
            </a:r>
            <a:endParaRPr lang="zh-CN" altLang="en-US"/>
          </a:p>
          <a:p>
            <a:r>
              <a:rPr lang="zh-CN" altLang="en-US"/>
              <a:t>3.之后，我们用重复的染色体代替原始种群中最差的N条染色体。 </a:t>
            </a:r>
            <a:endParaRPr lang="zh-CN" altLang="en-US"/>
          </a:p>
          <a:p>
            <a:r>
              <a:rPr lang="zh-CN" altLang="en-US"/>
              <a:t>4.然后，就像一般GA的程序，交叉，突变，替换。 </a:t>
            </a:r>
            <a:endParaRPr lang="zh-CN" altLang="en-US"/>
          </a:p>
          <a:p>
            <a:r>
              <a:rPr lang="zh-CN" altLang="en-US"/>
              <a:t>5.在更换期间，我们将更新“重复池”，即最好的染色体将被撤回并记录在重复池中。 </a:t>
            </a:r>
            <a:endParaRPr lang="zh-CN" altLang="en-US"/>
          </a:p>
          <a:p>
            <a:r>
              <a:rPr lang="zh-CN" altLang="en-US"/>
              <a:t>6.终止与否？ 如果没有，请去第2步否则前往第7步。</a:t>
            </a:r>
            <a:endParaRPr lang="zh-CN" altLang="en-US"/>
          </a:p>
          <a:p>
            <a:r>
              <a:rPr lang="zh-CN" altLang="en-US"/>
              <a:t>7.停止GA并输出最佳解决方案。</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生产算子</a:t>
            </a:r>
            <a:endParaRPr lang="zh-CN" altLang="en-US"/>
          </a:p>
        </p:txBody>
      </p:sp>
      <p:pic>
        <p:nvPicPr>
          <p:cNvPr id="5" name="图片占位符 4" descr="图二"/>
          <p:cNvPicPr>
            <a:picLocks noChangeAspect="1"/>
          </p:cNvPicPr>
          <p:nvPr>
            <p:ph type="pic" idx="1"/>
          </p:nvPr>
        </p:nvPicPr>
        <p:blipFill>
          <a:blip r:embed="rId1"/>
          <a:stretch>
            <a:fillRect/>
          </a:stretch>
        </p:blipFill>
        <p:spPr>
          <a:xfrm>
            <a:off x="5448935" y="1372235"/>
            <a:ext cx="6158865" cy="4113530"/>
          </a:xfrm>
          <a:prstGeom prst="rect">
            <a:avLst/>
          </a:prstGeom>
        </p:spPr>
      </p:pic>
      <p:sp>
        <p:nvSpPr>
          <p:cNvPr id="4" name="文本占位符 3"/>
          <p:cNvSpPr>
            <a:spLocks noGrp="1"/>
          </p:cNvSpPr>
          <p:nvPr>
            <p:ph type="body" sz="half" idx="2"/>
          </p:nvPr>
        </p:nvSpPr>
        <p:spPr/>
        <p:txBody>
          <a:bodyPr>
            <a:normAutofit fontScale="60000"/>
          </a:bodyPr>
          <a:p>
            <a:r>
              <a:rPr lang="zh-CN" altLang="en-US"/>
              <a:t>令 </a:t>
            </a:r>
            <a:r>
              <a:rPr lang="en-US" altLang="zh-CN"/>
              <a:t>	</a:t>
            </a:r>
            <a:r>
              <a:rPr lang="zh-CN" altLang="en-US"/>
              <a:t>A：必须被分配的城市组</a:t>
            </a:r>
            <a:endParaRPr lang="zh-CN" altLang="en-US"/>
          </a:p>
          <a:p>
            <a:r>
              <a:rPr lang="en-US" altLang="zh-CN"/>
              <a:t>	</a:t>
            </a:r>
            <a:r>
              <a:rPr lang="zh-CN" altLang="en-US"/>
              <a:t>A'：已分配的城市组</a:t>
            </a:r>
            <a:endParaRPr lang="zh-CN" altLang="en-US"/>
          </a:p>
          <a:p>
            <a:r>
              <a:rPr lang="en-US" altLang="zh-CN"/>
              <a:t>	</a:t>
            </a:r>
            <a:r>
              <a:rPr lang="zh-CN" altLang="en-US"/>
              <a:t>B'：淘汰的城市组</a:t>
            </a:r>
            <a:endParaRPr lang="zh-CN" altLang="en-US"/>
          </a:p>
          <a:p>
            <a:r>
              <a:rPr lang="en-US" altLang="zh-CN"/>
              <a:t>	</a:t>
            </a:r>
            <a:r>
              <a:rPr lang="zh-CN" altLang="en-US"/>
              <a:t>|V</a:t>
            </a:r>
            <a:r>
              <a:rPr lang="zh-CN" altLang="en-US" sz="1600"/>
              <a:t>l</a:t>
            </a:r>
            <a:r>
              <a:rPr lang="zh-CN" altLang="en-US"/>
              <a:t> |：第l序列的最高票数= MAX（V</a:t>
            </a:r>
            <a:r>
              <a:rPr lang="zh-CN" altLang="en-US" sz="1600"/>
              <a:t>kl</a:t>
            </a:r>
            <a:r>
              <a:rPr lang="zh-CN" altLang="en-US"/>
              <a:t>），∀k</a:t>
            </a:r>
            <a:endParaRPr lang="zh-CN" altLang="en-US"/>
          </a:p>
          <a:p>
            <a:r>
              <a:rPr lang="en-US" altLang="zh-CN"/>
              <a:t>	</a:t>
            </a:r>
            <a:r>
              <a:rPr lang="zh-CN" altLang="en-US"/>
              <a:t>|C</a:t>
            </a:r>
            <a:r>
              <a:rPr lang="zh-CN" altLang="en-US" sz="1600"/>
              <a:t>l</a:t>
            </a:r>
            <a:r>
              <a:rPr lang="zh-CN" altLang="en-US"/>
              <a:t>|：第l序列中得到最高票数的城市</a:t>
            </a:r>
            <a:endParaRPr lang="zh-CN" altLang="en-US"/>
          </a:p>
          <a:p>
            <a:r>
              <a:rPr lang="zh-CN" altLang="en-US"/>
              <a:t>生成染色体的过程：</a:t>
            </a:r>
            <a:endParaRPr lang="zh-CN" altLang="en-US"/>
          </a:p>
          <a:p>
            <a:r>
              <a:rPr lang="zh-CN" altLang="en-US"/>
              <a:t>步骤1：对于A中的所有l，找到l，其中|V</a:t>
            </a:r>
            <a:r>
              <a:rPr lang="zh-CN" altLang="en-US" sz="1600"/>
              <a:t>l</a:t>
            </a:r>
            <a:r>
              <a:rPr lang="zh-CN" altLang="en-US"/>
              <a:t>|是最大值</a:t>
            </a:r>
            <a:endParaRPr lang="zh-CN" altLang="en-US"/>
          </a:p>
          <a:p>
            <a:r>
              <a:rPr lang="zh-CN" altLang="en-US"/>
              <a:t>如果有任何其他l'，其中|V</a:t>
            </a:r>
            <a:r>
              <a:rPr lang="zh-CN" altLang="en-US" sz="1600"/>
              <a:t>l'</a:t>
            </a:r>
            <a:r>
              <a:rPr lang="zh-CN" altLang="en-US"/>
              <a:t>|=|V</a:t>
            </a:r>
            <a:r>
              <a:rPr lang="en-US" altLang="zh-CN" sz="1600"/>
              <a:t>l</a:t>
            </a:r>
            <a:r>
              <a:rPr lang="zh-CN" altLang="en-US"/>
              <a:t>|，则转到步骤3; 否则，转到步骤2。</a:t>
            </a:r>
            <a:endParaRPr lang="zh-CN" altLang="en-US"/>
          </a:p>
          <a:p>
            <a:r>
              <a:rPr lang="zh-CN" altLang="en-US"/>
              <a:t>步骤2：将城市|C</a:t>
            </a:r>
            <a:r>
              <a:rPr lang="en-US" altLang="zh-CN" sz="1600"/>
              <a:t>l</a:t>
            </a:r>
            <a:r>
              <a:rPr lang="zh-CN" altLang="en-US"/>
              <a:t>|从A移动到A'，并让它持有第l序列染色体。然后，转到步骤4。</a:t>
            </a:r>
            <a:endParaRPr lang="zh-CN" altLang="en-US"/>
          </a:p>
          <a:p>
            <a:r>
              <a:rPr lang="zh-CN" altLang="en-US"/>
              <a:t>步骤3：将城市|C</a:t>
            </a:r>
            <a:r>
              <a:rPr lang="en-US" altLang="zh-CN" sz="1600"/>
              <a:t>l</a:t>
            </a:r>
            <a:r>
              <a:rPr lang="zh-CN" altLang="en-US"/>
              <a:t>|和|C</a:t>
            </a:r>
            <a:r>
              <a:rPr lang="en-US" altLang="zh-CN" sz="1600"/>
              <a:t>l</a:t>
            </a:r>
            <a:r>
              <a:rPr lang="zh-CN" altLang="en-US" sz="1600"/>
              <a:t>'</a:t>
            </a:r>
            <a:r>
              <a:rPr lang="zh-CN" altLang="en-US"/>
              <a:t>|从A移动到B'。 然后，转到步骤4。</a:t>
            </a:r>
            <a:endParaRPr lang="zh-CN" altLang="en-US"/>
          </a:p>
          <a:p>
            <a:r>
              <a:rPr lang="zh-CN" altLang="en-US"/>
              <a:t>步骤4：如果A =φ，则转到步骤5; 否则返回步骤1。</a:t>
            </a:r>
            <a:endParaRPr lang="zh-CN" altLang="en-US"/>
          </a:p>
          <a:p>
            <a:r>
              <a:rPr lang="zh-CN" altLang="en-US"/>
              <a:t>步骤5：随机将B'中的城市分配给制造染色体中的未分配序列。</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改进后的过程</a:t>
            </a:r>
            <a:endParaRPr lang="zh-CN" altLang="en-US"/>
          </a:p>
        </p:txBody>
      </p:sp>
      <p:pic>
        <p:nvPicPr>
          <p:cNvPr id="5" name="图片占位符 4" descr="The Modified Genetic Algorithm"/>
          <p:cNvPicPr>
            <a:picLocks noChangeAspect="1"/>
          </p:cNvPicPr>
          <p:nvPr>
            <p:ph type="pic" idx="1"/>
          </p:nvPr>
        </p:nvPicPr>
        <p:blipFill>
          <a:blip r:embed="rId1"/>
          <a:stretch>
            <a:fillRect/>
          </a:stretch>
        </p:blipFill>
        <p:spPr>
          <a:xfrm>
            <a:off x="6249035" y="991870"/>
            <a:ext cx="5521325" cy="5711825"/>
          </a:xfrm>
          <a:prstGeom prst="rect">
            <a:avLst/>
          </a:prstGeom>
        </p:spPr>
      </p:pic>
      <p:sp>
        <p:nvSpPr>
          <p:cNvPr id="4" name="文本占位符 3"/>
          <p:cNvSpPr>
            <a:spLocks noGrp="1"/>
          </p:cNvSpPr>
          <p:nvPr>
            <p:ph type="body" sz="half" idx="2"/>
          </p:nvPr>
        </p:nvSpPr>
        <p:spPr/>
        <p:txBody>
          <a:bodyPr>
            <a:normAutofit lnSpcReduction="10000"/>
          </a:bodyPr>
          <a:p>
            <a:r>
              <a:rPr lang="zh-CN" altLang="en-US"/>
              <a:t>修改的GA从随机初始化的候选解决方案群体开始，然后为群体中的每个个体分配适合度。具有最高适应度的个体将被提取到优秀染色体库用于存储。然后轮盘选择程序将用于选择N对父母进行繁殖。后来，改进GA将群体中中的每个候选人与适合度相关联，这是衡量解决方案的质量的。根据他们的适应度，有概率地选择个体。适应度越高，选择个体的可能性就越大。接下来，复制运算符将将最佳匹配个体的d％复制到下一代群体中。</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改进后的过程</a:t>
            </a:r>
            <a:endParaRPr lang="zh-CN" altLang="en-US"/>
          </a:p>
        </p:txBody>
      </p:sp>
      <p:pic>
        <p:nvPicPr>
          <p:cNvPr id="5" name="图片占位符 4" descr="The Modified Genetic Algorithm"/>
          <p:cNvPicPr>
            <a:picLocks noChangeAspect="1"/>
          </p:cNvPicPr>
          <p:nvPr>
            <p:ph type="pic" idx="1"/>
          </p:nvPr>
        </p:nvPicPr>
        <p:blipFill>
          <a:blip r:embed="rId1"/>
          <a:stretch>
            <a:fillRect/>
          </a:stretch>
        </p:blipFill>
        <p:spPr>
          <a:xfrm>
            <a:off x="6249035" y="991870"/>
            <a:ext cx="5521325" cy="5711825"/>
          </a:xfrm>
          <a:prstGeom prst="rect">
            <a:avLst/>
          </a:prstGeom>
        </p:spPr>
      </p:pic>
      <p:sp>
        <p:nvSpPr>
          <p:cNvPr id="4" name="文本占位符 3"/>
          <p:cNvSpPr>
            <a:spLocks noGrp="1"/>
          </p:cNvSpPr>
          <p:nvPr>
            <p:ph type="body" sz="half" idx="2"/>
          </p:nvPr>
        </p:nvSpPr>
        <p:spPr/>
        <p:txBody>
          <a:bodyPr>
            <a:normAutofit lnSpcReduction="10000"/>
          </a:bodyPr>
          <a:p>
            <a:r>
              <a:rPr lang="zh-CN" altLang="en-US"/>
              <a:t>生产算子将通过使用统计推断将工作分配到位置，从优秀染色体库中产生f％的个体。 这些个体称为人造染色体。 之后，将再次应用常规的交叉和变异算子，为下一代群体生成新的个体。 交叉和突变产生新的个体：交叉算子在两个选定的父母之间交换遗传信息; 突变将随机的改变一个基因值到下一代。 通过迭代过程，改进的GA搜索：一代涉及选择，复制，生产，交叉和变异的过程称为一个周期的迭代，并重复直到达到收敛或者世代数已达到建立的限制。</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例如：求下述二元函数的最大值</a:t>
            </a:r>
            <a:br>
              <a:rPr lang="zh-CN" altLang="en-US"/>
            </a:br>
            <a:endParaRPr lang="zh-CN" altLang="en-US"/>
          </a:p>
        </p:txBody>
      </p:sp>
      <p:sp>
        <p:nvSpPr>
          <p:cNvPr id="3" name="内容占位符 2"/>
          <p:cNvSpPr>
            <a:spLocks noGrp="1"/>
          </p:cNvSpPr>
          <p:nvPr>
            <p:ph sz="half" idx="1"/>
          </p:nvPr>
        </p:nvSpPr>
        <p:spPr>
          <a:xfrm>
            <a:off x="788670" y="3050540"/>
            <a:ext cx="2705100" cy="3039110"/>
          </a:xfrm>
        </p:spPr>
        <p:txBody>
          <a:bodyPr/>
          <a:p>
            <a:pPr marL="0" indent="0">
              <a:buNone/>
            </a:pPr>
            <a:r>
              <a:rPr lang="zh-CN" altLang="en-US"/>
              <a:t>前三步与原算法相同，使用复制算子。此时最优个体为</a:t>
            </a:r>
            <a:r>
              <a:rPr lang="en-US" altLang="zh-CN"/>
              <a:t>111001</a:t>
            </a:r>
            <a:r>
              <a:rPr lang="zh-CN" altLang="en-US"/>
              <a:t>，复制进复制池。代替此时最差的个体</a:t>
            </a:r>
            <a:r>
              <a:rPr lang="en-US" altLang="zh-CN"/>
              <a:t>011101.</a:t>
            </a:r>
            <a:endParaRPr lang="en-US" altLang="zh-CN"/>
          </a:p>
        </p:txBody>
      </p:sp>
      <p:graphicFrame>
        <p:nvGraphicFramePr>
          <p:cNvPr id="5" name="内容占位符 4"/>
          <p:cNvGraphicFramePr/>
          <p:nvPr>
            <p:ph sz="half" idx="2"/>
          </p:nvPr>
        </p:nvGraphicFramePr>
        <p:xfrm>
          <a:off x="4179570" y="1035050"/>
          <a:ext cx="7454900" cy="2545080"/>
        </p:xfrm>
        <a:graphic>
          <a:graphicData uri="http://schemas.openxmlformats.org/drawingml/2006/table">
            <a:tbl>
              <a:tblPr firstRow="1" bandRow="1">
                <a:tableStyleId>{5C22544A-7EE6-4342-B048-85BDC9FD1C3A}</a:tableStyleId>
              </a:tblPr>
              <a:tblGrid>
                <a:gridCol w="913765"/>
                <a:gridCol w="1353185"/>
                <a:gridCol w="1113790"/>
                <a:gridCol w="689610"/>
                <a:gridCol w="872490"/>
                <a:gridCol w="1180465"/>
                <a:gridCol w="1331595"/>
              </a:tblGrid>
              <a:tr h="381000">
                <a:tc>
                  <a:txBody>
                    <a:bodyPr/>
                    <a:p>
                      <a:pPr>
                        <a:buNone/>
                      </a:pPr>
                      <a:r>
                        <a:rPr lang="zh-CN" altLang="en-US"/>
                        <a:t>个体编号</a:t>
                      </a:r>
                      <a:endParaRPr lang="zh-CN" altLang="en-US"/>
                    </a:p>
                  </a:txBody>
                  <a:tcPr/>
                </a:tc>
                <a:tc>
                  <a:txBody>
                    <a:bodyPr/>
                    <a:p>
                      <a:pPr>
                        <a:buNone/>
                      </a:pPr>
                      <a:r>
                        <a:rPr lang="zh-CN" altLang="en-US"/>
                        <a:t>初始群体</a:t>
                      </a:r>
                      <a:endParaRPr lang="zh-CN" altLang="en-US"/>
                    </a:p>
                  </a:txBody>
                  <a:tcPr/>
                </a:tc>
                <a:tc>
                  <a:txBody>
                    <a:bodyPr/>
                    <a:p>
                      <a:pPr>
                        <a:buNone/>
                      </a:pPr>
                      <a:r>
                        <a:rPr lang="en-US" altLang="zh-CN"/>
                        <a:t>x1</a:t>
                      </a:r>
                      <a:r>
                        <a:rPr lang="zh-CN" altLang="en-US"/>
                        <a:t>，</a:t>
                      </a:r>
                      <a:r>
                        <a:rPr lang="en-US" altLang="zh-CN"/>
                        <a:t>x2</a:t>
                      </a:r>
                      <a:endParaRPr lang="en-US" altLang="zh-CN"/>
                    </a:p>
                  </a:txBody>
                  <a:tcPr/>
                </a:tc>
                <a:tc>
                  <a:txBody>
                    <a:bodyPr/>
                    <a:p>
                      <a:pPr>
                        <a:buNone/>
                      </a:pPr>
                      <a:r>
                        <a:rPr lang="zh-CN" altLang="en-US"/>
                        <a:t>适值</a:t>
                      </a:r>
                      <a:endParaRPr lang="zh-CN" altLang="en-US"/>
                    </a:p>
                  </a:txBody>
                  <a:tcPr/>
                </a:tc>
                <a:tc>
                  <a:txBody>
                    <a:bodyPr/>
                    <a:p>
                      <a:pPr>
                        <a:buNone/>
                      </a:pPr>
                      <a:r>
                        <a:rPr lang="zh-CN" altLang="en-US"/>
                        <a:t>百分比</a:t>
                      </a:r>
                      <a:endParaRPr lang="zh-CN" altLang="en-US"/>
                    </a:p>
                  </a:txBody>
                  <a:tcPr/>
                </a:tc>
                <a:tc>
                  <a:txBody>
                    <a:bodyPr/>
                    <a:p>
                      <a:pPr>
                        <a:buNone/>
                      </a:pPr>
                      <a:r>
                        <a:rPr lang="zh-CN" altLang="en-US"/>
                        <a:t>选择次数</a:t>
                      </a:r>
                      <a:endParaRPr lang="zh-CN" altLang="en-US"/>
                    </a:p>
                  </a:txBody>
                  <a:tcPr/>
                </a:tc>
                <a:tc>
                  <a:txBody>
                    <a:bodyPr/>
                    <a:p>
                      <a:pPr>
                        <a:buNone/>
                      </a:pPr>
                      <a:r>
                        <a:rPr lang="zh-CN" altLang="en-US"/>
                        <a:t>选择结果</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011101</a:t>
                      </a:r>
                      <a:endParaRPr lang="en-US" altLang="zh-CN"/>
                    </a:p>
                  </a:txBody>
                  <a:tcPr/>
                </a:tc>
                <a:tc>
                  <a:txBody>
                    <a:bodyPr/>
                    <a:p>
                      <a:pPr>
                        <a:buNone/>
                      </a:pPr>
                      <a:r>
                        <a:rPr lang="en-US" altLang="zh-CN"/>
                        <a:t>3</a:t>
                      </a:r>
                      <a:r>
                        <a:rPr lang="zh-CN" altLang="en-US"/>
                        <a:t>，</a:t>
                      </a:r>
                      <a:r>
                        <a:rPr lang="en-US" altLang="zh-CN"/>
                        <a:t>5</a:t>
                      </a:r>
                      <a:endParaRPr lang="en-US" altLang="zh-CN"/>
                    </a:p>
                  </a:txBody>
                  <a:tcPr/>
                </a:tc>
                <a:tc>
                  <a:txBody>
                    <a:bodyPr/>
                    <a:p>
                      <a:pPr>
                        <a:buNone/>
                      </a:pPr>
                      <a:r>
                        <a:rPr lang="en-US" altLang="zh-CN"/>
                        <a:t>34</a:t>
                      </a:r>
                      <a:endParaRPr lang="en-US" altLang="zh-CN"/>
                    </a:p>
                  </a:txBody>
                  <a:tcPr/>
                </a:tc>
                <a:tc>
                  <a:txBody>
                    <a:bodyPr/>
                    <a:p>
                      <a:pPr>
                        <a:buNone/>
                      </a:pPr>
                      <a:r>
                        <a:rPr lang="en-US" altLang="zh-CN"/>
                        <a:t>0.24</a:t>
                      </a:r>
                      <a:endParaRPr lang="en-US" altLang="zh-CN"/>
                    </a:p>
                  </a:txBody>
                  <a:tcPr/>
                </a:tc>
                <a:tc>
                  <a:txBody>
                    <a:bodyPr/>
                    <a:p>
                      <a:pPr>
                        <a:buNone/>
                      </a:pPr>
                      <a:r>
                        <a:rPr lang="en-US" altLang="zh-CN"/>
                        <a:t>1</a:t>
                      </a:r>
                      <a:endParaRPr lang="en-US" altLang="zh-CN"/>
                    </a:p>
                  </a:txBody>
                  <a:tcPr/>
                </a:tc>
                <a:tc>
                  <a:txBody>
                    <a:bodyPr/>
                    <a:p>
                      <a:pPr>
                        <a:buNone/>
                      </a:pPr>
                      <a:r>
                        <a:rPr lang="en-US" altLang="zh-CN"/>
                        <a:t>011101</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101011</a:t>
                      </a:r>
                      <a:endParaRPr lang="en-US" altLang="zh-CN"/>
                    </a:p>
                  </a:txBody>
                  <a:tcPr/>
                </a:tc>
                <a:tc>
                  <a:txBody>
                    <a:bodyPr/>
                    <a:p>
                      <a:pPr>
                        <a:buNone/>
                      </a:pPr>
                      <a:r>
                        <a:rPr lang="en-US" altLang="zh-CN"/>
                        <a:t>5</a:t>
                      </a:r>
                      <a:r>
                        <a:rPr lang="zh-CN" altLang="en-US"/>
                        <a:t>，</a:t>
                      </a:r>
                      <a:r>
                        <a:rPr lang="en-US" altLang="zh-CN"/>
                        <a:t>3</a:t>
                      </a:r>
                      <a:endParaRPr lang="en-US" altLang="zh-CN"/>
                    </a:p>
                  </a:txBody>
                  <a:tcPr/>
                </a:tc>
                <a:tc>
                  <a:txBody>
                    <a:bodyPr/>
                    <a:p>
                      <a:pPr>
                        <a:buNone/>
                      </a:pPr>
                      <a:r>
                        <a:rPr lang="en-US" altLang="zh-CN"/>
                        <a:t>34</a:t>
                      </a:r>
                      <a:endParaRPr lang="en-US" altLang="zh-CN"/>
                    </a:p>
                  </a:txBody>
                  <a:tcPr/>
                </a:tc>
                <a:tc>
                  <a:txBody>
                    <a:bodyPr/>
                    <a:p>
                      <a:pPr>
                        <a:buNone/>
                      </a:pPr>
                      <a:r>
                        <a:rPr lang="en-US" altLang="zh-CN"/>
                        <a:t>0.24</a:t>
                      </a:r>
                      <a:endParaRPr lang="en-US" altLang="zh-CN"/>
                    </a:p>
                  </a:txBody>
                  <a:tcPr/>
                </a:tc>
                <a:tc>
                  <a:txBody>
                    <a:bodyPr/>
                    <a:p>
                      <a:pPr>
                        <a:buNone/>
                      </a:pPr>
                      <a:r>
                        <a:rPr lang="en-US" altLang="zh-CN"/>
                        <a:t>1</a:t>
                      </a:r>
                      <a:endParaRPr lang="en-US" altLang="zh-CN"/>
                    </a:p>
                  </a:txBody>
                  <a:tcPr/>
                </a:tc>
                <a:tc>
                  <a:txBody>
                    <a:bodyPr/>
                    <a:p>
                      <a:pPr>
                        <a:buNone/>
                      </a:pPr>
                      <a:r>
                        <a:rPr lang="en-US" altLang="zh-CN"/>
                        <a:t>111001</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011101</a:t>
                      </a:r>
                      <a:endParaRPr lang="en-US" altLang="zh-CN"/>
                    </a:p>
                  </a:txBody>
                  <a:tcPr/>
                </a:tc>
                <a:tc>
                  <a:txBody>
                    <a:bodyPr/>
                    <a:p>
                      <a:pPr>
                        <a:buNone/>
                      </a:pPr>
                      <a:r>
                        <a:rPr lang="en-US" altLang="zh-CN"/>
                        <a:t>3</a:t>
                      </a:r>
                      <a:r>
                        <a:rPr lang="zh-CN" altLang="en-US"/>
                        <a:t>，</a:t>
                      </a:r>
                      <a:r>
                        <a:rPr lang="en-US" altLang="zh-CN"/>
                        <a:t>4</a:t>
                      </a:r>
                      <a:endParaRPr lang="en-US" altLang="zh-CN"/>
                    </a:p>
                  </a:txBody>
                  <a:tcPr/>
                </a:tc>
                <a:tc>
                  <a:txBody>
                    <a:bodyPr/>
                    <a:p>
                      <a:pPr>
                        <a:buNone/>
                      </a:pPr>
                      <a:r>
                        <a:rPr lang="en-US" altLang="zh-CN"/>
                        <a:t>25</a:t>
                      </a:r>
                      <a:endParaRPr lang="en-US" altLang="zh-CN"/>
                    </a:p>
                  </a:txBody>
                  <a:tcPr/>
                </a:tc>
                <a:tc>
                  <a:txBody>
                    <a:bodyPr/>
                    <a:p>
                      <a:pPr>
                        <a:buNone/>
                      </a:pPr>
                      <a:r>
                        <a:rPr lang="en-US" altLang="zh-CN"/>
                        <a:t>0.17</a:t>
                      </a:r>
                      <a:endParaRPr lang="en-US" altLang="zh-CN"/>
                    </a:p>
                  </a:txBody>
                  <a:tcPr/>
                </a:tc>
                <a:tc>
                  <a:txBody>
                    <a:bodyPr/>
                    <a:p>
                      <a:pPr>
                        <a:buNone/>
                      </a:pPr>
                      <a:r>
                        <a:rPr lang="en-US" altLang="zh-CN"/>
                        <a:t>0</a:t>
                      </a:r>
                      <a:endParaRPr lang="en-US" altLang="zh-CN"/>
                    </a:p>
                  </a:txBody>
                  <a:tcPr/>
                </a:tc>
                <a:tc>
                  <a:txBody>
                    <a:bodyPr/>
                    <a:p>
                      <a:pPr>
                        <a:buNone/>
                      </a:pPr>
                      <a:r>
                        <a:rPr lang="en-US" altLang="zh-CN"/>
                        <a:t>101011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111001</a:t>
                      </a:r>
                      <a:endParaRPr lang="en-US" altLang="zh-CN"/>
                    </a:p>
                  </a:txBody>
                  <a:tcPr/>
                </a:tc>
                <a:tc>
                  <a:txBody>
                    <a:bodyPr/>
                    <a:p>
                      <a:pPr>
                        <a:buNone/>
                      </a:pPr>
                      <a:r>
                        <a:rPr lang="en-US" altLang="zh-CN"/>
                        <a:t>7</a:t>
                      </a:r>
                      <a:r>
                        <a:rPr lang="zh-CN" altLang="en-US"/>
                        <a:t>，</a:t>
                      </a:r>
                      <a:r>
                        <a:rPr lang="en-US" altLang="zh-CN"/>
                        <a:t>1</a:t>
                      </a:r>
                      <a:endParaRPr lang="en-US" altLang="zh-CN"/>
                    </a:p>
                  </a:txBody>
                  <a:tcPr/>
                </a:tc>
                <a:tc>
                  <a:txBody>
                    <a:bodyPr/>
                    <a:p>
                      <a:pPr>
                        <a:buNone/>
                      </a:pPr>
                      <a:r>
                        <a:rPr lang="en-US" altLang="zh-CN"/>
                        <a:t>50</a:t>
                      </a:r>
                      <a:endParaRPr lang="en-US" altLang="zh-CN"/>
                    </a:p>
                  </a:txBody>
                  <a:tcPr/>
                </a:tc>
                <a:tc>
                  <a:txBody>
                    <a:bodyPr/>
                    <a:p>
                      <a:pPr>
                        <a:buNone/>
                      </a:pPr>
                      <a:r>
                        <a:rPr lang="en-US" altLang="zh-CN"/>
                        <a:t>0.35</a:t>
                      </a:r>
                      <a:endParaRPr lang="en-US" altLang="zh-CN"/>
                    </a:p>
                  </a:txBody>
                  <a:tcPr/>
                </a:tc>
                <a:tc>
                  <a:txBody>
                    <a:bodyPr/>
                    <a:p>
                      <a:pPr>
                        <a:buNone/>
                      </a:pPr>
                      <a:r>
                        <a:rPr lang="en-US" altLang="zh-CN"/>
                        <a:t>2</a:t>
                      </a:r>
                      <a:endParaRPr lang="en-US" altLang="zh-CN"/>
                    </a:p>
                  </a:txBody>
                  <a:tcPr/>
                </a:tc>
                <a:tc>
                  <a:txBody>
                    <a:bodyPr/>
                    <a:p>
                      <a:pPr>
                        <a:buNone/>
                      </a:pPr>
                      <a:r>
                        <a:rPr lang="en-US" altLang="zh-CN"/>
                        <a:t>111001</a:t>
                      </a:r>
                      <a:endParaRPr lang="en-US" altLang="zh-CN"/>
                    </a:p>
                  </a:txBody>
                  <a:tcPr/>
                </a:tc>
              </a:tr>
              <a:tr h="381000">
                <a:tc>
                  <a:txBody>
                    <a:bodyPr/>
                    <a:p>
                      <a:pPr>
                        <a:buNone/>
                      </a:pPr>
                      <a:r>
                        <a:rPr lang="zh-CN" altLang="en-US"/>
                        <a:t>总和</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143</a:t>
                      </a:r>
                      <a:endParaRPr lang="en-US" altLang="zh-CN"/>
                    </a:p>
                  </a:txBody>
                  <a:tcPr/>
                </a:tc>
                <a:tc>
                  <a:txBody>
                    <a:bodyPr/>
                    <a:p>
                      <a:pPr>
                        <a:buNone/>
                      </a:pPr>
                      <a:r>
                        <a:rPr lang="en-US" altLang="zh-CN"/>
                        <a:t>1</a:t>
                      </a:r>
                      <a:endParaRPr lang="en-US" altLang="zh-CN"/>
                    </a:p>
                  </a:txBody>
                  <a:tcPr/>
                </a:tc>
                <a:tc>
                  <a:txBody>
                    <a:bodyPr/>
                    <a:p>
                      <a:pPr>
                        <a:buNone/>
                      </a:pPr>
                      <a:endParaRPr lang="zh-CN" altLang="en-US"/>
                    </a:p>
                  </a:txBody>
                  <a:tcPr/>
                </a:tc>
                <a:tc>
                  <a:txBody>
                    <a:bodyPr/>
                    <a:p>
                      <a:pPr>
                        <a:buNone/>
                      </a:pPr>
                      <a:endParaRPr lang="zh-CN" altLang="en-US"/>
                    </a:p>
                  </a:txBody>
                  <a:tcPr/>
                </a:tc>
              </a:tr>
            </a:tbl>
          </a:graphicData>
        </a:graphic>
      </p:graphicFrame>
      <p:pic>
        <p:nvPicPr>
          <p:cNvPr id="6" name="图片占位符 4"/>
          <p:cNvPicPr>
            <a:picLocks noChangeAspect="1"/>
          </p:cNvPicPr>
          <p:nvPr/>
        </p:nvPicPr>
        <p:blipFill>
          <a:blip r:embed="rId1"/>
          <a:stretch>
            <a:fillRect/>
          </a:stretch>
        </p:blipFill>
        <p:spPr>
          <a:xfrm>
            <a:off x="453390" y="1035050"/>
            <a:ext cx="2682875" cy="1023620"/>
          </a:xfrm>
          <a:prstGeom prst="rect">
            <a:avLst/>
          </a:prstGeom>
        </p:spPr>
      </p:pic>
      <p:graphicFrame>
        <p:nvGraphicFramePr>
          <p:cNvPr id="7" name="表格 6"/>
          <p:cNvGraphicFramePr/>
          <p:nvPr/>
        </p:nvGraphicFramePr>
        <p:xfrm>
          <a:off x="4179570" y="3803650"/>
          <a:ext cx="7454900" cy="2468880"/>
        </p:xfrm>
        <a:graphic>
          <a:graphicData uri="http://schemas.openxmlformats.org/drawingml/2006/table">
            <a:tbl>
              <a:tblPr firstRow="1" bandRow="1">
                <a:tableStyleId>{5C22544A-7EE6-4342-B048-85BDC9FD1C3A}</a:tableStyleId>
              </a:tblPr>
              <a:tblGrid>
                <a:gridCol w="913765"/>
                <a:gridCol w="1353185"/>
                <a:gridCol w="1113790"/>
                <a:gridCol w="689610"/>
                <a:gridCol w="872490"/>
                <a:gridCol w="1331595"/>
              </a:tblGrid>
              <a:tr h="640080">
                <a:tc>
                  <a:txBody>
                    <a:bodyPr/>
                    <a:p>
                      <a:pPr>
                        <a:buNone/>
                      </a:pPr>
                      <a:r>
                        <a:rPr lang="zh-CN" altLang="en-US"/>
                        <a:t>个体编号</a:t>
                      </a:r>
                      <a:endParaRPr lang="zh-CN" altLang="en-US"/>
                    </a:p>
                  </a:txBody>
                  <a:tcPr/>
                </a:tc>
                <a:tc>
                  <a:txBody>
                    <a:bodyPr/>
                    <a:p>
                      <a:pPr>
                        <a:buNone/>
                      </a:pPr>
                      <a:r>
                        <a:rPr lang="zh-CN" altLang="en-US"/>
                        <a:t>初始群体</a:t>
                      </a:r>
                      <a:endParaRPr lang="zh-CN" altLang="en-US"/>
                    </a:p>
                  </a:txBody>
                  <a:tcPr/>
                </a:tc>
                <a:tc>
                  <a:txBody>
                    <a:bodyPr/>
                    <a:p>
                      <a:pPr>
                        <a:buNone/>
                      </a:pPr>
                      <a:r>
                        <a:rPr lang="en-US" altLang="zh-CN"/>
                        <a:t>x1</a:t>
                      </a:r>
                      <a:r>
                        <a:rPr lang="zh-CN" altLang="en-US"/>
                        <a:t>，</a:t>
                      </a:r>
                      <a:r>
                        <a:rPr lang="en-US" altLang="zh-CN"/>
                        <a:t>x2</a:t>
                      </a:r>
                      <a:endParaRPr lang="en-US" altLang="zh-CN"/>
                    </a:p>
                  </a:txBody>
                  <a:tcPr/>
                </a:tc>
                <a:tc>
                  <a:txBody>
                    <a:bodyPr/>
                    <a:p>
                      <a:pPr>
                        <a:buNone/>
                      </a:pPr>
                      <a:r>
                        <a:rPr lang="zh-CN" altLang="en-US"/>
                        <a:t>适值</a:t>
                      </a:r>
                      <a:endParaRPr lang="zh-CN" altLang="en-US"/>
                    </a:p>
                  </a:txBody>
                  <a:tcPr/>
                </a:tc>
                <a:tc>
                  <a:txBody>
                    <a:bodyPr/>
                    <a:p>
                      <a:pPr>
                        <a:buNone/>
                      </a:pPr>
                      <a:r>
                        <a:rPr lang="zh-CN" altLang="en-US"/>
                        <a:t>百分比</a:t>
                      </a:r>
                      <a:endParaRPr lang="zh-CN" altLang="en-US"/>
                    </a:p>
                  </a:txBody>
                  <a:tcPr/>
                </a:tc>
                <a:tc>
                  <a:txBody>
                    <a:bodyPr/>
                    <a:p>
                      <a:pPr>
                        <a:buNone/>
                      </a:pPr>
                      <a:r>
                        <a:rPr lang="zh-CN" altLang="en-US"/>
                        <a:t>复制池</a:t>
                      </a:r>
                      <a:endParaRPr lang="zh-CN" altLang="en-US"/>
                    </a:p>
                  </a:txBody>
                  <a:tcPr/>
                </a:tc>
              </a:tr>
              <a:tr h="365760">
                <a:tc>
                  <a:txBody>
                    <a:bodyPr/>
                    <a:p>
                      <a:pPr>
                        <a:buNone/>
                      </a:pPr>
                      <a:r>
                        <a:rPr lang="en-US" altLang="zh-CN"/>
                        <a:t>1</a:t>
                      </a:r>
                      <a:endParaRPr lang="en-US" altLang="zh-CN"/>
                    </a:p>
                  </a:txBody>
                  <a:tcPr/>
                </a:tc>
                <a:tc>
                  <a:txBody>
                    <a:bodyPr/>
                    <a:p>
                      <a:pPr>
                        <a:buNone/>
                      </a:pPr>
                      <a:r>
                        <a:rPr lang="en-US" altLang="zh-CN"/>
                        <a:t>011101</a:t>
                      </a:r>
                      <a:endParaRPr lang="en-US" altLang="zh-CN"/>
                    </a:p>
                  </a:txBody>
                  <a:tcPr/>
                </a:tc>
                <a:tc>
                  <a:txBody>
                    <a:bodyPr/>
                    <a:p>
                      <a:pPr>
                        <a:buNone/>
                      </a:pPr>
                      <a:r>
                        <a:rPr lang="en-US" altLang="zh-CN"/>
                        <a:t>3</a:t>
                      </a:r>
                      <a:r>
                        <a:rPr lang="zh-CN" altLang="en-US"/>
                        <a:t>，</a:t>
                      </a:r>
                      <a:r>
                        <a:rPr lang="en-US" altLang="zh-CN"/>
                        <a:t>5</a:t>
                      </a:r>
                      <a:endParaRPr lang="en-US" altLang="zh-CN"/>
                    </a:p>
                  </a:txBody>
                  <a:tcPr/>
                </a:tc>
                <a:tc>
                  <a:txBody>
                    <a:bodyPr/>
                    <a:p>
                      <a:pPr>
                        <a:buNone/>
                      </a:pPr>
                      <a:r>
                        <a:rPr lang="en-US" altLang="zh-CN"/>
                        <a:t>34</a:t>
                      </a:r>
                      <a:endParaRPr lang="en-US" altLang="zh-CN"/>
                    </a:p>
                  </a:txBody>
                  <a:tcPr/>
                </a:tc>
                <a:tc>
                  <a:txBody>
                    <a:bodyPr/>
                    <a:p>
                      <a:pPr>
                        <a:buNone/>
                      </a:pPr>
                      <a:r>
                        <a:rPr lang="en-US" altLang="zh-CN"/>
                        <a:t>0.20</a:t>
                      </a:r>
                      <a:endParaRPr lang="en-US" altLang="zh-CN"/>
                    </a:p>
                  </a:txBody>
                  <a:tcPr/>
                </a:tc>
                <a:tc rowSpan="5">
                  <a:txBody>
                    <a:bodyPr/>
                    <a:p>
                      <a:pPr>
                        <a:buNone/>
                      </a:pPr>
                      <a:r>
                        <a:rPr lang="en-US" altLang="zh-CN"/>
                        <a:t>111001</a:t>
                      </a:r>
                      <a:endParaRPr lang="en-US" altLang="zh-CN"/>
                    </a:p>
                  </a:txBody>
                  <a:tcPr/>
                </a:tc>
              </a:tr>
              <a:tr h="365760">
                <a:tc>
                  <a:txBody>
                    <a:bodyPr/>
                    <a:p>
                      <a:pPr>
                        <a:buNone/>
                      </a:pPr>
                      <a:r>
                        <a:rPr lang="en-US" altLang="zh-CN"/>
                        <a:t>2</a:t>
                      </a:r>
                      <a:endParaRPr lang="en-US" altLang="zh-CN"/>
                    </a:p>
                  </a:txBody>
                  <a:tcPr/>
                </a:tc>
                <a:tc>
                  <a:txBody>
                    <a:bodyPr/>
                    <a:p>
                      <a:pPr>
                        <a:buNone/>
                      </a:pPr>
                      <a:r>
                        <a:rPr lang="en-US" altLang="zh-CN"/>
                        <a:t>101011</a:t>
                      </a:r>
                      <a:endParaRPr lang="en-US" altLang="zh-CN"/>
                    </a:p>
                  </a:txBody>
                  <a:tcPr/>
                </a:tc>
                <a:tc>
                  <a:txBody>
                    <a:bodyPr/>
                    <a:p>
                      <a:pPr>
                        <a:buNone/>
                      </a:pPr>
                      <a:r>
                        <a:rPr lang="en-US" altLang="zh-CN"/>
                        <a:t>5</a:t>
                      </a:r>
                      <a:r>
                        <a:rPr lang="zh-CN" altLang="en-US"/>
                        <a:t>，</a:t>
                      </a:r>
                      <a:r>
                        <a:rPr lang="en-US" altLang="zh-CN"/>
                        <a:t>3</a:t>
                      </a:r>
                      <a:endParaRPr lang="en-US" altLang="zh-CN"/>
                    </a:p>
                  </a:txBody>
                  <a:tcPr/>
                </a:tc>
                <a:tc>
                  <a:txBody>
                    <a:bodyPr/>
                    <a:p>
                      <a:pPr>
                        <a:buNone/>
                      </a:pPr>
                      <a:r>
                        <a:rPr lang="en-US" altLang="zh-CN"/>
                        <a:t>34</a:t>
                      </a:r>
                      <a:endParaRPr lang="en-US" altLang="zh-CN"/>
                    </a:p>
                  </a:txBody>
                  <a:tcPr/>
                </a:tc>
                <a:tc>
                  <a:txBody>
                    <a:bodyPr/>
                    <a:p>
                      <a:pPr>
                        <a:buNone/>
                      </a:pPr>
                      <a:r>
                        <a:rPr lang="en-US" altLang="zh-CN"/>
                        <a:t>0.20</a:t>
                      </a:r>
                      <a:endParaRPr lang="en-US" altLang="zh-CN"/>
                    </a:p>
                  </a:txBody>
                  <a:tcPr/>
                </a:tc>
                <a:tc vMerge="1">
                  <a:tcPr/>
                </a:tc>
              </a:tr>
              <a:tr h="365760">
                <a:tc>
                  <a:txBody>
                    <a:bodyPr/>
                    <a:p>
                      <a:pPr>
                        <a:buNone/>
                      </a:pPr>
                      <a:r>
                        <a:rPr lang="en-US" altLang="zh-CN"/>
                        <a:t>3</a:t>
                      </a:r>
                      <a:endParaRPr lang="en-US" altLang="zh-CN"/>
                    </a:p>
                  </a:txBody>
                  <a:tcPr/>
                </a:tc>
                <a:tc>
                  <a:txBody>
                    <a:bodyPr/>
                    <a:p>
                      <a:pPr>
                        <a:buNone/>
                      </a:pPr>
                      <a:r>
                        <a:rPr lang="en-US" altLang="zh-CN" sz="1800">
                          <a:sym typeface="+mn-ea"/>
                        </a:rPr>
                        <a:t>111001</a:t>
                      </a:r>
                      <a:endParaRPr lang="en-US" altLang="zh-CN"/>
                    </a:p>
                  </a:txBody>
                  <a:tcPr/>
                </a:tc>
                <a:tc>
                  <a:txBody>
                    <a:bodyPr/>
                    <a:p>
                      <a:pPr>
                        <a:buNone/>
                      </a:pPr>
                      <a:r>
                        <a:rPr lang="en-US" altLang="zh-CN" sz="1800">
                          <a:sym typeface="+mn-ea"/>
                        </a:rPr>
                        <a:t>7</a:t>
                      </a:r>
                      <a:r>
                        <a:rPr lang="zh-CN" altLang="en-US" sz="1800">
                          <a:sym typeface="+mn-ea"/>
                        </a:rPr>
                        <a:t>，</a:t>
                      </a:r>
                      <a:r>
                        <a:rPr lang="en-US" altLang="zh-CN" sz="1800">
                          <a:sym typeface="+mn-ea"/>
                        </a:rPr>
                        <a:t>1</a:t>
                      </a:r>
                      <a:endParaRPr lang="en-US" altLang="zh-CN"/>
                    </a:p>
                  </a:txBody>
                  <a:tcPr/>
                </a:tc>
                <a:tc>
                  <a:txBody>
                    <a:bodyPr/>
                    <a:p>
                      <a:pPr>
                        <a:buNone/>
                      </a:pPr>
                      <a:r>
                        <a:rPr lang="en-US" altLang="zh-CN"/>
                        <a:t>50</a:t>
                      </a:r>
                      <a:endParaRPr lang="en-US" altLang="zh-CN"/>
                    </a:p>
                  </a:txBody>
                  <a:tcPr/>
                </a:tc>
                <a:tc>
                  <a:txBody>
                    <a:bodyPr/>
                    <a:p>
                      <a:pPr>
                        <a:buNone/>
                      </a:pPr>
                      <a:r>
                        <a:rPr lang="en-US" altLang="zh-CN"/>
                        <a:t>0.30</a:t>
                      </a:r>
                      <a:endParaRPr lang="en-US" altLang="zh-CN"/>
                    </a:p>
                  </a:txBody>
                  <a:tcPr/>
                </a:tc>
                <a:tc vMerge="1">
                  <a:tcPr/>
                </a:tc>
              </a:tr>
              <a:tr h="365760">
                <a:tc>
                  <a:txBody>
                    <a:bodyPr/>
                    <a:p>
                      <a:pPr>
                        <a:buNone/>
                      </a:pPr>
                      <a:r>
                        <a:rPr lang="en-US" altLang="zh-CN"/>
                        <a:t>4</a:t>
                      </a:r>
                      <a:endParaRPr lang="en-US" altLang="zh-CN"/>
                    </a:p>
                  </a:txBody>
                  <a:tcPr/>
                </a:tc>
                <a:tc>
                  <a:txBody>
                    <a:bodyPr/>
                    <a:p>
                      <a:pPr>
                        <a:buNone/>
                      </a:pPr>
                      <a:r>
                        <a:rPr lang="en-US" altLang="zh-CN"/>
                        <a:t>111001</a:t>
                      </a:r>
                      <a:endParaRPr lang="en-US" altLang="zh-CN"/>
                    </a:p>
                  </a:txBody>
                  <a:tcPr/>
                </a:tc>
                <a:tc>
                  <a:txBody>
                    <a:bodyPr/>
                    <a:p>
                      <a:pPr>
                        <a:buNone/>
                      </a:pPr>
                      <a:r>
                        <a:rPr lang="en-US" altLang="zh-CN"/>
                        <a:t>7</a:t>
                      </a:r>
                      <a:r>
                        <a:rPr lang="zh-CN" altLang="en-US"/>
                        <a:t>，</a:t>
                      </a:r>
                      <a:r>
                        <a:rPr lang="en-US" altLang="zh-CN"/>
                        <a:t>1</a:t>
                      </a:r>
                      <a:endParaRPr lang="en-US" altLang="zh-CN"/>
                    </a:p>
                  </a:txBody>
                  <a:tcPr/>
                </a:tc>
                <a:tc>
                  <a:txBody>
                    <a:bodyPr/>
                    <a:p>
                      <a:pPr>
                        <a:buNone/>
                      </a:pPr>
                      <a:r>
                        <a:rPr lang="en-US" altLang="zh-CN"/>
                        <a:t>50</a:t>
                      </a:r>
                      <a:endParaRPr lang="en-US" altLang="zh-CN"/>
                    </a:p>
                  </a:txBody>
                  <a:tcPr/>
                </a:tc>
                <a:tc>
                  <a:txBody>
                    <a:bodyPr/>
                    <a:p>
                      <a:pPr>
                        <a:buNone/>
                      </a:pPr>
                      <a:r>
                        <a:rPr lang="en-US" altLang="zh-CN"/>
                        <a:t>0.30</a:t>
                      </a:r>
                      <a:endParaRPr lang="en-US" altLang="zh-CN"/>
                    </a:p>
                  </a:txBody>
                  <a:tcPr/>
                </a:tc>
                <a:tc vMerge="1">
                  <a:tcPr/>
                </a:tc>
              </a:tr>
              <a:tr h="365760">
                <a:tc>
                  <a:txBody>
                    <a:bodyPr/>
                    <a:p>
                      <a:pPr>
                        <a:buNone/>
                      </a:pPr>
                      <a:r>
                        <a:rPr lang="zh-CN" altLang="en-US"/>
                        <a:t>总和</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168</a:t>
                      </a:r>
                      <a:endParaRPr lang="en-US" altLang="zh-CN"/>
                    </a:p>
                  </a:txBody>
                  <a:tcPr/>
                </a:tc>
                <a:tc>
                  <a:txBody>
                    <a:bodyPr/>
                    <a:p>
                      <a:pPr>
                        <a:buNone/>
                      </a:pPr>
                      <a:r>
                        <a:rPr lang="en-US" altLang="zh-CN"/>
                        <a:t>1</a:t>
                      </a:r>
                      <a:endParaRPr lang="en-US" altLang="zh-CN"/>
                    </a:p>
                  </a:txBody>
                  <a:tcPr/>
                </a:tc>
                <a:tc vMerge="1">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使用生产算子</a:t>
            </a:r>
            <a:endParaRPr lang="zh-CN" altLang="en-US"/>
          </a:p>
        </p:txBody>
      </p:sp>
      <p:sp>
        <p:nvSpPr>
          <p:cNvPr id="22" name="文本框 21"/>
          <p:cNvSpPr txBox="1"/>
          <p:nvPr/>
        </p:nvSpPr>
        <p:spPr>
          <a:xfrm>
            <a:off x="918210" y="1263015"/>
            <a:ext cx="6781800" cy="368300"/>
          </a:xfrm>
          <a:prstGeom prst="rect">
            <a:avLst/>
          </a:prstGeom>
          <a:noFill/>
        </p:spPr>
        <p:txBody>
          <a:bodyPr wrap="none" rtlCol="0">
            <a:spAutoFit/>
          </a:bodyPr>
          <a:p>
            <a:pPr>
              <a:lnSpc>
                <a:spcPct val="130000"/>
              </a:lnSpc>
            </a:pPr>
            <a:r>
              <a:rPr lang="zh-CN" altLang="en-US" sz="1400" dirty="0" smtClean="0">
                <a:latin typeface="Arial" panose="020B0604020202020204" pitchFamily="34" charset="0"/>
                <a:ea typeface="微软雅黑" panose="020B0503020204020204" charset="-122"/>
              </a:rPr>
              <a:t>为更好地体现生产算子  更改数据为求</a:t>
            </a:r>
            <a:r>
              <a:rPr lang="en-US" altLang="zh-CN" sz="1400" dirty="0" smtClean="0">
                <a:latin typeface="Arial" panose="020B0604020202020204" pitchFamily="34" charset="0"/>
                <a:ea typeface="微软雅黑" panose="020B0503020204020204" charset="-122"/>
              </a:rPr>
              <a:t>5</a:t>
            </a:r>
            <a:r>
              <a:rPr lang="zh-CN" altLang="en-US" sz="1400" dirty="0" smtClean="0">
                <a:latin typeface="Arial" panose="020B0604020202020204" pitchFamily="34" charset="0"/>
                <a:ea typeface="微软雅黑" panose="020B0503020204020204" charset="-122"/>
              </a:rPr>
              <a:t>个城市之间一条路链接</a:t>
            </a:r>
            <a:r>
              <a:rPr lang="zh-CN" altLang="en-US" sz="1400" dirty="0" smtClean="0">
                <a:latin typeface="Arial" panose="020B0604020202020204" pitchFamily="34" charset="0"/>
                <a:ea typeface="微软雅黑" panose="020B0503020204020204" charset="-122"/>
              </a:rPr>
              <a:t>，并将数据更改如下：</a:t>
            </a:r>
            <a:endParaRPr lang="zh-CN" altLang="en-US" sz="1400" dirty="0" smtClean="0">
              <a:latin typeface="Arial" panose="020B0604020202020204" pitchFamily="34" charset="0"/>
              <a:ea typeface="微软雅黑" panose="020B0503020204020204" charset="-122"/>
            </a:endParaRPr>
          </a:p>
        </p:txBody>
      </p:sp>
      <p:graphicFrame>
        <p:nvGraphicFramePr>
          <p:cNvPr id="23" name="表格 22"/>
          <p:cNvGraphicFramePr/>
          <p:nvPr/>
        </p:nvGraphicFramePr>
        <p:xfrm>
          <a:off x="918210" y="1830070"/>
          <a:ext cx="2874010" cy="1889760"/>
        </p:xfrm>
        <a:graphic>
          <a:graphicData uri="http://schemas.openxmlformats.org/drawingml/2006/table">
            <a:tbl>
              <a:tblPr firstRow="1" bandRow="1">
                <a:tableStyleId>{5C22544A-7EE6-4342-B048-85BDC9FD1C3A}</a:tableStyleId>
              </a:tblPr>
              <a:tblGrid>
                <a:gridCol w="479425"/>
                <a:gridCol w="478790"/>
                <a:gridCol w="478790"/>
                <a:gridCol w="479425"/>
                <a:gridCol w="478790"/>
              </a:tblGrid>
              <a:tr h="381000">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5</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1</a:t>
                      </a:r>
                      <a:endParaRPr lang="en-US" altLang="zh-CN"/>
                    </a:p>
                  </a:txBody>
                  <a:tcPr/>
                </a:tc>
                <a:tc>
                  <a:txBody>
                    <a:bodyPr/>
                    <a:p>
                      <a:pPr>
                        <a:buNone/>
                      </a:pPr>
                      <a:r>
                        <a:rPr lang="en-US" altLang="zh-CN"/>
                        <a:t>5</a:t>
                      </a:r>
                      <a:endParaRPr lang="en-US" altLang="zh-CN"/>
                    </a:p>
                  </a:txBody>
                  <a:tcPr/>
                </a:tc>
                <a:tc>
                  <a:txBody>
                    <a:bodyPr/>
                    <a:p>
                      <a:pPr>
                        <a:buNone/>
                      </a:pPr>
                      <a:r>
                        <a:rPr lang="en-US" altLang="zh-CN"/>
                        <a:t>4</a:t>
                      </a:r>
                      <a:endParaRPr lang="en-US" altLang="zh-CN"/>
                    </a:p>
                  </a:txBody>
                  <a:tcPr/>
                </a:tc>
                <a:tc>
                  <a:txBody>
                    <a:bodyPr/>
                    <a:p>
                      <a:pPr>
                        <a:buNone/>
                      </a:pPr>
                      <a:r>
                        <a:rPr lang="en-US" altLang="zh-CN"/>
                        <a:t>2</a:t>
                      </a:r>
                      <a:endParaRPr lang="en-US" altLang="zh-CN"/>
                    </a:p>
                  </a:txBody>
                  <a:tcPr/>
                </a:tc>
              </a:tr>
              <a:tr h="0">
                <a:tc>
                  <a:txBody>
                    <a:bodyPr/>
                    <a:p>
                      <a:pPr>
                        <a:buNone/>
                      </a:pPr>
                      <a:r>
                        <a:rPr lang="en-US" altLang="zh-CN"/>
                        <a:t>5</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3</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r>
            </a:tbl>
          </a:graphicData>
        </a:graphic>
      </p:graphicFrame>
      <p:graphicFrame>
        <p:nvGraphicFramePr>
          <p:cNvPr id="24" name="表格 23"/>
          <p:cNvGraphicFramePr/>
          <p:nvPr/>
        </p:nvGraphicFramePr>
        <p:xfrm>
          <a:off x="6269990" y="1631950"/>
          <a:ext cx="4089400" cy="2940050"/>
        </p:xfrm>
        <a:graphic>
          <a:graphicData uri="http://schemas.openxmlformats.org/drawingml/2006/table">
            <a:tbl>
              <a:tblPr firstRow="1" bandRow="1">
                <a:tableStyleId>{5C22544A-7EE6-4342-B048-85BDC9FD1C3A}</a:tableStyleId>
              </a:tblPr>
              <a:tblGrid>
                <a:gridCol w="681355"/>
                <a:gridCol w="681990"/>
                <a:gridCol w="681355"/>
                <a:gridCol w="681355"/>
                <a:gridCol w="681990"/>
                <a:gridCol w="681355"/>
              </a:tblGrid>
              <a:tr h="490220">
                <a:tc>
                  <a:txBody>
                    <a:bodyPr/>
                    <a:p>
                      <a:pPr>
                        <a:buNone/>
                      </a:pPr>
                      <a:endParaRPr lang="zh-CN" altLang="en-US"/>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r>
              <a:tr h="489585">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490220">
                <a:tc>
                  <a:txBody>
                    <a:bodyPr/>
                    <a:p>
                      <a:pPr>
                        <a:buNone/>
                      </a:pPr>
                      <a:r>
                        <a:rPr lang="en-US" altLang="zh-CN"/>
                        <a:t>2</a:t>
                      </a:r>
                      <a:endParaRPr lang="en-US" altLang="zh-CN"/>
                    </a:p>
                  </a:txBody>
                  <a:tcPr/>
                </a:tc>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490220">
                <a:tc>
                  <a:txBody>
                    <a:bodyPr/>
                    <a:p>
                      <a:pPr>
                        <a:buNone/>
                      </a:pPr>
                      <a:r>
                        <a:rPr lang="en-US" altLang="zh-CN"/>
                        <a:t>3</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0</a:t>
                      </a:r>
                      <a:endParaRPr lang="en-US" altLang="zh-CN"/>
                    </a:p>
                  </a:txBody>
                  <a:tcPr/>
                </a:tc>
              </a:tr>
              <a:tr h="489585">
                <a:tc>
                  <a:txBody>
                    <a:bodyPr/>
                    <a:p>
                      <a:pPr>
                        <a:buNone/>
                      </a:pPr>
                      <a:r>
                        <a:rPr lang="en-US" altLang="zh-CN"/>
                        <a:t>4</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1</a:t>
                      </a:r>
                      <a:endParaRPr lang="en-US" altLang="zh-CN"/>
                    </a:p>
                  </a:txBody>
                  <a:tcPr/>
                </a:tc>
              </a:tr>
              <a:tr h="490220">
                <a:tc>
                  <a:txBody>
                    <a:bodyPr/>
                    <a:p>
                      <a:pPr>
                        <a:buNone/>
                      </a:pPr>
                      <a:r>
                        <a:rPr lang="en-US" altLang="zh-CN"/>
                        <a:t>5</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2</a:t>
                      </a:r>
                      <a:endParaRPr lang="en-US" altLang="zh-CN"/>
                    </a:p>
                  </a:txBody>
                  <a:tcPr/>
                </a:tc>
                <a:tc>
                  <a:txBody>
                    <a:bodyPr/>
                    <a:p>
                      <a:pPr>
                        <a:buNone/>
                      </a:pPr>
                      <a:r>
                        <a:rPr lang="en-US" altLang="zh-CN"/>
                        <a:t>0</a:t>
                      </a:r>
                      <a:endParaRPr lang="en-US" altLang="zh-CN"/>
                    </a:p>
                  </a:txBody>
                  <a:tcPr/>
                </a:tc>
                <a:tc>
                  <a:txBody>
                    <a:bodyPr/>
                    <a:p>
                      <a:pPr>
                        <a:buNone/>
                      </a:pPr>
                      <a:r>
                        <a:rPr lang="en-US" altLang="zh-CN"/>
                        <a:t>2</a:t>
                      </a:r>
                      <a:endParaRPr lang="en-US" altLang="zh-CN"/>
                    </a:p>
                  </a:txBody>
                  <a:tcPr/>
                </a:tc>
              </a:tr>
            </a:tbl>
          </a:graphicData>
        </a:graphic>
      </p:graphicFrame>
      <p:graphicFrame>
        <p:nvGraphicFramePr>
          <p:cNvPr id="25" name="表格 24"/>
          <p:cNvGraphicFramePr/>
          <p:nvPr/>
        </p:nvGraphicFramePr>
        <p:xfrm>
          <a:off x="6269990" y="5317490"/>
          <a:ext cx="4089400" cy="381000"/>
        </p:xfrm>
        <a:graphic>
          <a:graphicData uri="http://schemas.openxmlformats.org/drawingml/2006/table">
            <a:tbl>
              <a:tblPr firstRow="1" bandRow="1">
                <a:tableStyleId>{5C22544A-7EE6-4342-B048-85BDC9FD1C3A}</a:tableStyleId>
              </a:tblPr>
              <a:tblGrid>
                <a:gridCol w="817245"/>
                <a:gridCol w="818515"/>
                <a:gridCol w="817880"/>
                <a:gridCol w="818515"/>
                <a:gridCol w="817245"/>
              </a:tblGrid>
              <a:tr h="3810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zh-CN" altLang="en-US"/>
                        <a:t>？</a:t>
                      </a:r>
                      <a:endParaRPr lang="zh-CN" altLang="en-US"/>
                    </a:p>
                  </a:txBody>
                  <a:tcPr/>
                </a:tc>
                <a:tc>
                  <a:txBody>
                    <a:bodyPr/>
                    <a:p>
                      <a:pPr>
                        <a:buNone/>
                      </a:pPr>
                      <a:r>
                        <a:rPr lang="en-US" altLang="zh-CN"/>
                        <a:t>3</a:t>
                      </a:r>
                      <a:endParaRPr lang="en-US" altLang="zh-CN"/>
                    </a:p>
                  </a:txBody>
                  <a:tcPr/>
                </a:tc>
                <a:tc>
                  <a:txBody>
                    <a:bodyPr/>
                    <a:p>
                      <a:pPr>
                        <a:buNone/>
                      </a:pPr>
                      <a:r>
                        <a:rPr lang="zh-CN" altLang="en-US"/>
                        <a:t>？</a:t>
                      </a:r>
                      <a:endParaRPr lang="zh-CN" altLang="en-US"/>
                    </a:p>
                  </a:txBody>
                  <a:tcPr/>
                </a:tc>
              </a:tr>
            </a:tbl>
          </a:graphicData>
        </a:graphic>
      </p:graphicFrame>
      <p:sp>
        <p:nvSpPr>
          <p:cNvPr id="29" name="下箭头 28"/>
          <p:cNvSpPr/>
          <p:nvPr/>
        </p:nvSpPr>
        <p:spPr>
          <a:xfrm>
            <a:off x="7890510" y="4683125"/>
            <a:ext cx="848360" cy="52324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0" name="表格 29"/>
          <p:cNvGraphicFramePr/>
          <p:nvPr/>
        </p:nvGraphicFramePr>
        <p:xfrm>
          <a:off x="556260" y="5126990"/>
          <a:ext cx="4246880" cy="762000"/>
        </p:xfrm>
        <a:graphic>
          <a:graphicData uri="http://schemas.openxmlformats.org/drawingml/2006/table">
            <a:tbl>
              <a:tblPr firstRow="1" bandRow="1">
                <a:tableStyleId>{5C22544A-7EE6-4342-B048-85BDC9FD1C3A}</a:tableStyleId>
              </a:tblPr>
              <a:tblGrid>
                <a:gridCol w="849630"/>
                <a:gridCol w="848995"/>
                <a:gridCol w="849630"/>
                <a:gridCol w="848995"/>
                <a:gridCol w="849630"/>
              </a:tblGrid>
              <a:tr h="3810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5</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sp>
        <p:nvSpPr>
          <p:cNvPr id="31" name="右箭头 30"/>
          <p:cNvSpPr/>
          <p:nvPr/>
        </p:nvSpPr>
        <p:spPr>
          <a:xfrm>
            <a:off x="4191000" y="2386330"/>
            <a:ext cx="1202055" cy="777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左箭头 31"/>
          <p:cNvSpPr/>
          <p:nvPr/>
        </p:nvSpPr>
        <p:spPr>
          <a:xfrm>
            <a:off x="5132705" y="5317490"/>
            <a:ext cx="707390" cy="381635"/>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测试与结果</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effectLst>
                  <a:outerShdw blurRad="38100" dist="19050" dir="2700000" algn="tl" rotWithShape="0">
                    <a:schemeClr val="dk1">
                      <a:alpha val="40000"/>
                    </a:schemeClr>
                  </a:outerShdw>
                </a:effectLst>
              </a:rPr>
              <a:t>参数设置实验测试</a:t>
            </a:r>
            <a:endParaRPr lang="zh-CN" altLang="en-US">
              <a:solidFill>
                <a:schemeClr val="tx1"/>
              </a:solidFill>
              <a:effectLst>
                <a:outerShdw blurRad="38100" dist="19050" dir="2700000" algn="tl" rotWithShape="0">
                  <a:schemeClr val="dk1">
                    <a:alpha val="40000"/>
                  </a:schemeClr>
                </a:outerShdw>
              </a:effectLst>
            </a:endParaRPr>
          </a:p>
        </p:txBody>
      </p:sp>
      <p:sp>
        <p:nvSpPr>
          <p:cNvPr id="3" name="文本占位符 2"/>
          <p:cNvSpPr>
            <a:spLocks noGrp="1"/>
          </p:cNvSpPr>
          <p:nvPr>
            <p:ph type="body" idx="1"/>
          </p:nvPr>
        </p:nvSpPr>
        <p:spPr/>
        <p:txBody>
          <a:bodyPr/>
          <a:p>
            <a:r>
              <a:rPr lang="zh-CN" altLang="en-US"/>
              <a:t>复制</a:t>
            </a:r>
            <a:endParaRPr lang="zh-CN" altLang="en-US"/>
          </a:p>
        </p:txBody>
      </p:sp>
      <p:pic>
        <p:nvPicPr>
          <p:cNvPr id="7" name="内容占位符 6" descr="图3"/>
          <p:cNvPicPr>
            <a:picLocks noChangeAspect="1"/>
          </p:cNvPicPr>
          <p:nvPr>
            <p:ph sz="half" idx="2"/>
          </p:nvPr>
        </p:nvPicPr>
        <p:blipFill>
          <a:blip r:embed="rId1"/>
          <a:stretch>
            <a:fillRect/>
          </a:stretch>
        </p:blipFill>
        <p:spPr>
          <a:xfrm>
            <a:off x="651510" y="3224530"/>
            <a:ext cx="5419090" cy="3011805"/>
          </a:xfrm>
          <a:prstGeom prst="rect">
            <a:avLst/>
          </a:prstGeom>
        </p:spPr>
      </p:pic>
      <p:sp>
        <p:nvSpPr>
          <p:cNvPr id="5" name="文本占位符 4"/>
          <p:cNvSpPr>
            <a:spLocks noGrp="1"/>
          </p:cNvSpPr>
          <p:nvPr>
            <p:ph type="body" sz="quarter" idx="3"/>
          </p:nvPr>
        </p:nvSpPr>
        <p:spPr/>
        <p:txBody>
          <a:bodyPr/>
          <a:p>
            <a:r>
              <a:rPr lang="zh-CN" altLang="en-US"/>
              <a:t>生产</a:t>
            </a:r>
            <a:endParaRPr lang="zh-CN" altLang="en-US"/>
          </a:p>
        </p:txBody>
      </p:sp>
      <p:pic>
        <p:nvPicPr>
          <p:cNvPr id="8" name="内容占位符 7" descr="图4"/>
          <p:cNvPicPr>
            <a:picLocks noChangeAspect="1"/>
          </p:cNvPicPr>
          <p:nvPr>
            <p:ph sz="quarter" idx="4"/>
          </p:nvPr>
        </p:nvPicPr>
        <p:blipFill>
          <a:blip r:embed="rId2"/>
          <a:stretch>
            <a:fillRect/>
          </a:stretch>
        </p:blipFill>
        <p:spPr>
          <a:xfrm>
            <a:off x="6070600" y="3225165"/>
            <a:ext cx="5651500" cy="30111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测试TSP问题</a:t>
            </a:r>
            <a:endParaRPr lang="zh-CN" altLang="en-US"/>
          </a:p>
        </p:txBody>
      </p:sp>
      <p:pic>
        <p:nvPicPr>
          <p:cNvPr id="5" name="图片占位符 4" descr="表1"/>
          <p:cNvPicPr>
            <a:picLocks noChangeAspect="1"/>
          </p:cNvPicPr>
          <p:nvPr>
            <p:ph type="pic" idx="1"/>
          </p:nvPr>
        </p:nvPicPr>
        <p:blipFill>
          <a:blip r:embed="rId1"/>
          <a:stretch>
            <a:fillRect/>
          </a:stretch>
        </p:blipFill>
        <p:spPr>
          <a:xfrm>
            <a:off x="5643245" y="2035175"/>
            <a:ext cx="5790565" cy="2787015"/>
          </a:xfrm>
          <a:prstGeom prst="rect">
            <a:avLst/>
          </a:prstGeom>
        </p:spPr>
      </p:pic>
      <p:sp>
        <p:nvSpPr>
          <p:cNvPr id="4" name="文本占位符 3"/>
          <p:cNvSpPr>
            <a:spLocks noGrp="1"/>
          </p:cNvSpPr>
          <p:nvPr>
            <p:ph type="body" sz="half" idx="2"/>
          </p:nvPr>
        </p:nvSpPr>
        <p:spPr/>
        <p:txBody>
          <a:bodyPr>
            <a:normAutofit fontScale="90000"/>
          </a:bodyPr>
          <a:p>
            <a:r>
              <a:rPr lang="zh-CN" altLang="en-US"/>
              <a:t>来自TSPLIB的51个城市旅行商问题的基准问题被用于检查复制和生产算子的表现。</a:t>
            </a:r>
            <a:endParaRPr lang="zh-CN" altLang="en-US"/>
          </a:p>
          <a:p>
            <a:endParaRPr lang="zh-CN" altLang="en-US"/>
          </a:p>
          <a:p>
            <a:r>
              <a:rPr lang="zh-CN" altLang="en-US"/>
              <a:t>从结果可以看出，与一般GA相比，改进的GA在效率和解决方案质量方面取得了进步。 来自GA重复和GA生产的两个平均客观价值远远低于纯GA的客观价值。这意味着复制和生产算子可以进一步提高解决方案的质量和收敛速度。 此外，GA生产的标准偏差远小于GA重复的标准偏差。 这表明在搜索过程中，生产算子似乎具有更好的稳健性能。</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测试连续功能</a:t>
            </a:r>
            <a:endParaRPr lang="zh-CN" altLang="en-US"/>
          </a:p>
        </p:txBody>
      </p:sp>
      <p:pic>
        <p:nvPicPr>
          <p:cNvPr id="5" name="图片占位符 4" descr="表2"/>
          <p:cNvPicPr>
            <a:picLocks noChangeAspect="1"/>
          </p:cNvPicPr>
          <p:nvPr>
            <p:ph type="pic" idx="1"/>
          </p:nvPr>
        </p:nvPicPr>
        <p:blipFill>
          <a:blip r:embed="rId1"/>
          <a:stretch>
            <a:fillRect/>
          </a:stretch>
        </p:blipFill>
        <p:spPr>
          <a:xfrm>
            <a:off x="5159375" y="1581150"/>
            <a:ext cx="6195695" cy="3695700"/>
          </a:xfrm>
          <a:prstGeom prst="rect">
            <a:avLst/>
          </a:prstGeom>
        </p:spPr>
      </p:pic>
      <p:sp>
        <p:nvSpPr>
          <p:cNvPr id="4" name="文本占位符 3"/>
          <p:cNvSpPr>
            <a:spLocks noGrp="1"/>
          </p:cNvSpPr>
          <p:nvPr>
            <p:ph type="body" sz="half" idx="2"/>
          </p:nvPr>
        </p:nvSpPr>
        <p:spPr/>
        <p:txBody>
          <a:bodyPr/>
          <a:p>
            <a:r>
              <a:rPr lang="zh-CN" altLang="en-US"/>
              <a:t>改进的GA的进化参数设计如右表</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占位符 4" descr="五个例子"/>
          <p:cNvPicPr>
            <a:picLocks noChangeAspect="1"/>
          </p:cNvPicPr>
          <p:nvPr>
            <p:ph type="pic" idx="1"/>
          </p:nvPr>
        </p:nvPicPr>
        <p:blipFill>
          <a:blip r:embed="rId1"/>
          <a:stretch>
            <a:fillRect/>
          </a:stretch>
        </p:blipFill>
        <p:spPr>
          <a:xfrm>
            <a:off x="5159375" y="1153160"/>
            <a:ext cx="5713730" cy="5401945"/>
          </a:xfrm>
          <a:prstGeom prst="rect">
            <a:avLst/>
          </a:prstGeom>
        </p:spPr>
      </p:pic>
      <p:sp>
        <p:nvSpPr>
          <p:cNvPr id="4" name="文本占位符 3"/>
          <p:cNvSpPr>
            <a:spLocks noGrp="1"/>
          </p:cNvSpPr>
          <p:nvPr>
            <p:ph type="body" sz="half" idx="2"/>
          </p:nvPr>
        </p:nvSpPr>
        <p:spPr/>
        <p:txBody>
          <a:bodyPr/>
          <a:p>
            <a:endParaRPr lang="zh-CN" altLang="en-US"/>
          </a:p>
          <a:p>
            <a:r>
              <a:rPr lang="zh-CN" altLang="en-US">
                <a:sym typeface="+mn-ea"/>
              </a:rPr>
              <a:t>在我们的数值实验中选择和测试了五个基准测试，并列出如下：</a:t>
            </a:r>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占位符 4" descr="表三"/>
          <p:cNvPicPr>
            <a:picLocks noChangeAspect="1"/>
          </p:cNvPicPr>
          <p:nvPr>
            <p:ph type="pic" idx="1"/>
          </p:nvPr>
        </p:nvPicPr>
        <p:blipFill>
          <a:blip r:embed="rId1"/>
          <a:stretch>
            <a:fillRect/>
          </a:stretch>
        </p:blipFill>
        <p:spPr>
          <a:xfrm>
            <a:off x="5633085" y="1642745"/>
            <a:ext cx="5819775" cy="3572510"/>
          </a:xfrm>
          <a:prstGeom prst="rect">
            <a:avLst/>
          </a:prstGeom>
        </p:spPr>
      </p:pic>
      <p:sp>
        <p:nvSpPr>
          <p:cNvPr id="4" name="文本占位符 3"/>
          <p:cNvSpPr>
            <a:spLocks noGrp="1"/>
          </p:cNvSpPr>
          <p:nvPr>
            <p:ph type="body" sz="half" idx="2"/>
          </p:nvPr>
        </p:nvSpPr>
        <p:spPr/>
        <p:txBody>
          <a:bodyPr/>
          <a:p>
            <a:r>
              <a:rPr lang="zh-CN" altLang="en-US"/>
              <a:t>从表3可以看出，在大多数连续基准问题中，除了RO之外，我们的改进GA优于解决方案质量和收敛速度的一般GA。 问题。 但是当我们观察到收敛图时，很明显的是，修改后的GA仍然达到了更高的收敛速度。</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这项研究探索了两个新的算子：复制和生产。 复制是一个非常有用的算子，可以在包括TSP和连续测试问题集在内的一系列实验测试之后加快收敛速度。 与传统的GA和Ellite相比，改进的GA重复可以具有更快的收敛速度并且在100代中产生接近最优解。 生产是值得我们关注的另一个新的算子。 随着数据挖掘技术的进步，我们可以在GA程序中引入更复杂的染色体。我们观察到一个有趣的现象，如果在GA生产过程中进行适当调整，生产算子可以进一步提高解决方案的质量近10％。 此外，复制和生产性能基本上取决于两个因素：它们的百分比和何时使用它们。</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en-US" smtClean="0">
                <a:solidFill>
                  <a:srgbClr val="FFFFFF"/>
                </a:solidFill>
                <a:latin typeface="+mj-lt"/>
                <a:ea typeface="+mj-ea"/>
              </a:rPr>
              <a:t>谢谢</a:t>
            </a:r>
            <a:br>
              <a:rPr lang="zh-CN" altLang="en-US" smtClean="0">
                <a:solidFill>
                  <a:srgbClr val="FFFFFF"/>
                </a:solidFill>
                <a:latin typeface="+mj-lt"/>
                <a:ea typeface="+mj-ea"/>
              </a:rPr>
            </a:br>
            <a:endParaRPr lang="zh-CN" altLang="en-US" smtClean="0">
              <a:solidFill>
                <a:srgbClr val="FFFFFF"/>
              </a:solidFill>
              <a:latin typeface="+mj-lt"/>
              <a:ea typeface="+mj-ea"/>
            </a:endParaRPr>
          </a:p>
        </p:txBody>
      </p:sp>
      <p:sp>
        <p:nvSpPr>
          <p:cNvPr id="11" name="内容占位符 10"/>
          <p:cNvSpPr>
            <a:spLocks noGrp="1"/>
          </p:cNvSpPr>
          <p:nvPr>
            <p:ph sz="quarter" idx="10"/>
            <p:custDataLst>
              <p:tags r:id="rId2"/>
            </p:custDataLst>
          </p:nvPr>
        </p:nvSpPr>
        <p:spPr/>
        <p:txBody>
          <a:bodyPr/>
          <a:lstStyle/>
          <a:p>
            <a:r>
              <a:rPr lang="zh-CN" altLang="en-US" smtClean="0">
                <a:solidFill>
                  <a:prstClr val="white">
                    <a:alpha val="74000"/>
                  </a:prstClr>
                </a:solidFill>
                <a:latin typeface="+mn-lt"/>
                <a:ea typeface="+mn-ea"/>
              </a:rPr>
              <a:t>刘笑语</a:t>
            </a:r>
            <a:endParaRPr lang="zh-CN" altLang="en-US" smtClean="0">
              <a:solidFill>
                <a:prstClr val="white">
                  <a:alpha val="74000"/>
                </a:prstClr>
              </a:solidFill>
              <a:latin typeface="+mn-lt"/>
              <a:ea typeface="+mn-ea"/>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p>
            <a:r>
              <a:rPr lang="zh-CN" altLang="en-US" smtClean="0">
                <a:latin typeface="+mj-lt"/>
                <a:ea typeface="+mj-ea"/>
              </a:rPr>
              <a:t>简介</a:t>
            </a:r>
            <a:endParaRPr lang="zh-CN" altLang="en-US" smtClean="0">
              <a:latin typeface="+mj-lt"/>
              <a:ea typeface="+mj-ea"/>
            </a:endParaRPr>
          </a:p>
        </p:txBody>
      </p:sp>
      <p:sp>
        <p:nvSpPr>
          <p:cNvPr id="5" name="内容占位符 4"/>
          <p:cNvSpPr>
            <a:spLocks noGrp="1"/>
          </p:cNvSpPr>
          <p:nvPr>
            <p:ph idx="1"/>
            <p:custDataLst>
              <p:tags r:id="rId2"/>
            </p:custDataLst>
          </p:nvPr>
        </p:nvSpPr>
        <p:spPr/>
        <p:txBody>
          <a:bodyPr>
            <a:normAutofit lnSpcReduction="20000"/>
          </a:bodyPr>
          <a:p>
            <a:pPr marL="360045" indent="-360045">
              <a:buSzTx/>
              <a:buFont typeface="Wingdings" panose="05000000000000000000" pitchFamily="2" charset="2"/>
              <a:buChar char="±"/>
            </a:pPr>
            <a:r>
              <a:rPr lang="zh-CN" altLang="en-US" smtClean="0">
                <a:latin typeface="+mn-lt"/>
                <a:ea typeface="+mn-ea"/>
              </a:rPr>
              <a:t>遗传算法（Genetic Algorithm）是模拟达尔文生物进化论的自然选择和遗传学机理的生物进化过程的计算模型，是一种通过模拟自然进化过程搜索最优解的方法。遗传算法是从代表问题可能潜在的解集的一个种群（population）开始的，而一个种群则由经过基因（gene）编码的一定数目的个体(individual)组成。每个个体实际上是染色体(chromosome)带有特征的实体。染色体作为遗传物质的主要载体，即多个基因的集合，其内部表现（即基因型）是某种基因组合，它决定了个体的形状的外部表现，如黑头发的特征是由染色体中控制这一特征的某种基因组合决定的。因此，在一开始需要实现从表现型到基因型的映射即编码工作。由于仿照基因编码的工作很复杂，我们往往进行简化，如二进制编码，初代种群产生之后，按照适者生存和优胜劣汰的原理，逐代（generation）演化产生出越来越好的近似解，在每一代，根据问题域中个体的适应度（fitness）大小选择（selection）个体，并借助于自然遗传学的遗传算子（genetic operators）进行组合交叉（crossover）和变异（mutation），产生出代表新的解集的种群。这个过程将导致种群像自然进化一样的后生代种群比前代更加适应于环境，末代种群中的最优个体经过解码（decoding），可以作为问题近似最优解。</a:t>
            </a:r>
            <a:endParaRPr lang="zh-CN" altLang="en-US" smtClean="0">
              <a:latin typeface="+mn-lt"/>
              <a:ea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p:nvPr>
            <p:custDataLst>
              <p:tags r:id="rId1"/>
            </p:custDataLst>
          </p:nvPr>
        </p:nvSpPr>
        <p:spPr>
          <a:xfrm>
            <a:off x="1161143" y="823925"/>
            <a:ext cx="3533352" cy="6454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lnSpcReduction="10000"/>
          </a:bodyPr>
          <a:lstStyle/>
          <a:p>
            <a:pPr algn="ctr"/>
            <a:r>
              <a:rPr lang="zh-CN" altLang="en-US" sz="4000" spc="500" smtClean="0">
                <a:solidFill>
                  <a:srgbClr val="FFFFFF"/>
                </a:solidFill>
                <a:latin typeface="+mj-lt"/>
                <a:ea typeface="+mj-ea"/>
                <a:cs typeface="+mj-cs"/>
              </a:rPr>
              <a:t>基础概念</a:t>
            </a:r>
            <a:endParaRPr lang="zh-CN" altLang="en-US" sz="4000" spc="500" smtClean="0">
              <a:solidFill>
                <a:srgbClr val="FFFFFF"/>
              </a:solidFill>
              <a:latin typeface="+mj-lt"/>
              <a:ea typeface="+mj-ea"/>
              <a:cs typeface="+mj-cs"/>
            </a:endParaRPr>
          </a:p>
        </p:txBody>
      </p:sp>
      <p:grpSp>
        <p:nvGrpSpPr>
          <p:cNvPr id="10" name="组合 9"/>
          <p:cNvGrpSpPr/>
          <p:nvPr>
            <p:custDataLst>
              <p:tags r:id="rId2"/>
            </p:custDataLst>
          </p:nvPr>
        </p:nvGrpSpPr>
        <p:grpSpPr>
          <a:xfrm rot="0">
            <a:off x="1030605" y="1640840"/>
            <a:ext cx="10048875" cy="374015"/>
            <a:chOff x="4694495" y="1395884"/>
            <a:chExt cx="5610648" cy="432048"/>
          </a:xfrm>
        </p:grpSpPr>
        <p:sp>
          <p:nvSpPr>
            <p:cNvPr id="7" name="MH_Number_1">
              <a:hlinkClick r:id="" action="ppaction://noaction"/>
            </p:cNvPr>
            <p:cNvSpPr/>
            <p:nvPr>
              <p:custDataLst>
                <p:tags r:id="rId3"/>
              </p:custDataLst>
            </p:nvPr>
          </p:nvSpPr>
          <p:spPr>
            <a:xfrm>
              <a:off x="4694495" y="1395884"/>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sz="2400">
                  <a:solidFill>
                    <a:srgbClr val="FFFFFF"/>
                  </a:solidFill>
                </a:rPr>
                <a:t>基因</a:t>
              </a:r>
              <a:endParaRPr lang="en-US" altLang="zh-CN" sz="2400">
                <a:solidFill>
                  <a:srgbClr val="FFFFFF"/>
                </a:solidFill>
              </a:endParaRPr>
            </a:p>
          </p:txBody>
        </p:sp>
        <p:sp>
          <p:nvSpPr>
            <p:cNvPr id="8" name="MH_Entry_1">
              <a:hlinkClick r:id="" action="ppaction://noaction"/>
            </p:cNvPr>
            <p:cNvSpPr/>
            <p:nvPr>
              <p:custDataLst>
                <p:tags r:id="rId4"/>
              </p:custDataLst>
            </p:nvPr>
          </p:nvSpPr>
          <p:spPr>
            <a:xfrm>
              <a:off x="5239657" y="1395884"/>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fontScale="90000"/>
            </a:bodyPr>
            <a:lstStyle/>
            <a:p>
              <a:r>
                <a:rPr lang="en-US" altLang="zh-CN" sz="2000" dirty="0" smtClean="0">
                  <a:solidFill>
                    <a:srgbClr val="FFFFFF"/>
                  </a:solidFill>
                </a:rPr>
                <a:t>一个遗传因子，在实际问题中应该是问题解的一个部分，若干个基因组成问题的解</a:t>
              </a:r>
              <a:endParaRPr lang="en-US" altLang="zh-CN" sz="2000" dirty="0" smtClean="0">
                <a:solidFill>
                  <a:srgbClr val="FFFFFF"/>
                </a:solidFill>
              </a:endParaRPr>
            </a:p>
          </p:txBody>
        </p:sp>
      </p:grpSp>
      <p:grpSp>
        <p:nvGrpSpPr>
          <p:cNvPr id="9" name="组合 8"/>
          <p:cNvGrpSpPr/>
          <p:nvPr>
            <p:custDataLst>
              <p:tags r:id="rId5"/>
            </p:custDataLst>
          </p:nvPr>
        </p:nvGrpSpPr>
        <p:grpSpPr>
          <a:xfrm rot="0">
            <a:off x="1030605" y="2322195"/>
            <a:ext cx="10048875" cy="374015"/>
            <a:chOff x="4694495" y="2182072"/>
            <a:chExt cx="5610648" cy="432048"/>
          </a:xfrm>
        </p:grpSpPr>
        <p:sp>
          <p:nvSpPr>
            <p:cNvPr id="12" name="MH_Number_2">
              <a:hlinkClick r:id="" action="ppaction://noaction"/>
            </p:cNvPr>
            <p:cNvSpPr/>
            <p:nvPr>
              <p:custDataLst>
                <p:tags r:id="rId6"/>
              </p:custDataLst>
            </p:nvPr>
          </p:nvSpPr>
          <p:spPr>
            <a:xfrm>
              <a:off x="4694495" y="2182072"/>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0000"/>
            </a:bodyPr>
            <a:lstStyle/>
            <a:p>
              <a:pPr algn="ctr"/>
              <a:r>
                <a:rPr lang="en-US" altLang="zh-CN" sz="2400">
                  <a:solidFill>
                    <a:srgbClr val="FFFFFF"/>
                  </a:solidFill>
                </a:rPr>
                <a:t>染色体</a:t>
              </a:r>
              <a:endParaRPr lang="en-US" altLang="zh-CN" sz="2400">
                <a:solidFill>
                  <a:srgbClr val="FFFFFF"/>
                </a:solidFill>
              </a:endParaRPr>
            </a:p>
          </p:txBody>
        </p:sp>
        <p:sp>
          <p:nvSpPr>
            <p:cNvPr id="13" name="MH_Entry_2">
              <a:hlinkClick r:id="" action="ppaction://noaction"/>
            </p:cNvPr>
            <p:cNvSpPr/>
            <p:nvPr>
              <p:custDataLst>
                <p:tags r:id="rId7"/>
              </p:custDataLst>
            </p:nvPr>
          </p:nvSpPr>
          <p:spPr>
            <a:xfrm>
              <a:off x="5239657" y="2182072"/>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a:bodyPr>
            <a:lstStyle/>
            <a:p>
              <a:r>
                <a:rPr lang="en-US" altLang="zh-CN" sz="2000" dirty="0" smtClean="0">
                  <a:solidFill>
                    <a:srgbClr val="FFFFFF"/>
                  </a:solidFill>
                </a:rPr>
                <a:t>包含若干个基因的一个个体，在实际问题中做为问题的一个解存在</a:t>
              </a:r>
              <a:endParaRPr lang="en-US" altLang="zh-CN" sz="2000" dirty="0" smtClean="0">
                <a:solidFill>
                  <a:srgbClr val="FFFFFF"/>
                </a:solidFill>
              </a:endParaRPr>
            </a:p>
          </p:txBody>
        </p:sp>
      </p:grpSp>
      <p:grpSp>
        <p:nvGrpSpPr>
          <p:cNvPr id="5" name="组合 4"/>
          <p:cNvGrpSpPr/>
          <p:nvPr>
            <p:custDataLst>
              <p:tags r:id="rId8"/>
            </p:custDataLst>
          </p:nvPr>
        </p:nvGrpSpPr>
        <p:grpSpPr>
          <a:xfrm rot="0">
            <a:off x="1030605" y="3003550"/>
            <a:ext cx="10048875" cy="374015"/>
            <a:chOff x="4694495" y="2968260"/>
            <a:chExt cx="5610648" cy="432048"/>
          </a:xfrm>
        </p:grpSpPr>
        <p:sp>
          <p:nvSpPr>
            <p:cNvPr id="14" name="MH_Number_3">
              <a:hlinkClick r:id="" action="ppaction://noaction"/>
            </p:cNvPr>
            <p:cNvSpPr/>
            <p:nvPr>
              <p:custDataLst>
                <p:tags r:id="rId9"/>
              </p:custDataLst>
            </p:nvPr>
          </p:nvSpPr>
          <p:spPr>
            <a:xfrm>
              <a:off x="4694495" y="2968260"/>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sz="2400">
                  <a:solidFill>
                    <a:srgbClr val="FFFFFF"/>
                  </a:solidFill>
                </a:rPr>
                <a:t>种群</a:t>
              </a:r>
              <a:endParaRPr lang="en-US" altLang="zh-CN" sz="2400">
                <a:solidFill>
                  <a:srgbClr val="FFFFFF"/>
                </a:solidFill>
              </a:endParaRPr>
            </a:p>
          </p:txBody>
        </p:sp>
        <p:sp>
          <p:nvSpPr>
            <p:cNvPr id="15" name="MH_Entry_3">
              <a:hlinkClick r:id="" action="ppaction://noaction"/>
            </p:cNvPr>
            <p:cNvSpPr/>
            <p:nvPr>
              <p:custDataLst>
                <p:tags r:id="rId10"/>
              </p:custDataLst>
            </p:nvPr>
          </p:nvSpPr>
          <p:spPr>
            <a:xfrm>
              <a:off x="5239657" y="2968260"/>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a:bodyPr>
            <a:lstStyle/>
            <a:p>
              <a:r>
                <a:rPr lang="en-US" altLang="zh-CN" sz="2000" dirty="0" smtClean="0">
                  <a:solidFill>
                    <a:srgbClr val="FFFFFF"/>
                  </a:solidFill>
                </a:rPr>
                <a:t>由若干个染色体（个体）组成的群体</a:t>
              </a:r>
              <a:endParaRPr lang="en-US" altLang="zh-CN" sz="2000" dirty="0" smtClean="0">
                <a:solidFill>
                  <a:srgbClr val="FFFFFF"/>
                </a:solidFill>
              </a:endParaRPr>
            </a:p>
          </p:txBody>
        </p:sp>
      </p:grpSp>
      <p:grpSp>
        <p:nvGrpSpPr>
          <p:cNvPr id="4" name="组合 3"/>
          <p:cNvGrpSpPr/>
          <p:nvPr>
            <p:custDataLst>
              <p:tags r:id="rId11"/>
            </p:custDataLst>
          </p:nvPr>
        </p:nvGrpSpPr>
        <p:grpSpPr>
          <a:xfrm rot="0">
            <a:off x="1030605" y="3684905"/>
            <a:ext cx="10048875" cy="374015"/>
            <a:chOff x="4694495" y="3754448"/>
            <a:chExt cx="5610648" cy="432048"/>
          </a:xfrm>
        </p:grpSpPr>
        <p:sp>
          <p:nvSpPr>
            <p:cNvPr id="16" name="MH_Number_4">
              <a:hlinkClick r:id="" action="ppaction://noaction"/>
            </p:cNvPr>
            <p:cNvSpPr/>
            <p:nvPr>
              <p:custDataLst>
                <p:tags r:id="rId12"/>
              </p:custDataLst>
            </p:nvPr>
          </p:nvSpPr>
          <p:spPr>
            <a:xfrm>
              <a:off x="4694495" y="3754448"/>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50000"/>
            </a:bodyPr>
            <a:lstStyle/>
            <a:p>
              <a:pPr algn="ctr"/>
              <a:r>
                <a:rPr lang="en-US" altLang="zh-CN" sz="2400">
                  <a:solidFill>
                    <a:srgbClr val="FFFFFF"/>
                  </a:solidFill>
                </a:rPr>
                <a:t>适应度函数</a:t>
              </a:r>
              <a:endParaRPr lang="en-US" altLang="zh-CN" sz="2400">
                <a:solidFill>
                  <a:srgbClr val="FFFFFF"/>
                </a:solidFill>
              </a:endParaRPr>
            </a:p>
          </p:txBody>
        </p:sp>
        <p:sp>
          <p:nvSpPr>
            <p:cNvPr id="17" name="MH_Entry_4">
              <a:hlinkClick r:id="" action="ppaction://noaction"/>
            </p:cNvPr>
            <p:cNvSpPr/>
            <p:nvPr>
              <p:custDataLst>
                <p:tags r:id="rId13"/>
              </p:custDataLst>
            </p:nvPr>
          </p:nvSpPr>
          <p:spPr>
            <a:xfrm>
              <a:off x="5239657" y="3754448"/>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a:bodyPr>
            <a:lstStyle/>
            <a:p>
              <a:r>
                <a:rPr lang="en-US" altLang="zh-CN" sz="2000" dirty="0" smtClean="0">
                  <a:solidFill>
                    <a:srgbClr val="FFFFFF"/>
                  </a:solidFill>
                </a:rPr>
                <a:t>根据特定规则，计算染色体的适应度，直白点说就是适应能力如何</a:t>
              </a:r>
              <a:endParaRPr lang="en-US" altLang="zh-CN" sz="2000" dirty="0" smtClean="0">
                <a:solidFill>
                  <a:srgbClr val="FFFFFF"/>
                </a:solidFill>
              </a:endParaRPr>
            </a:p>
          </p:txBody>
        </p:sp>
      </p:grpSp>
      <p:grpSp>
        <p:nvGrpSpPr>
          <p:cNvPr id="3" name="组合 2"/>
          <p:cNvGrpSpPr/>
          <p:nvPr>
            <p:custDataLst>
              <p:tags r:id="rId14"/>
            </p:custDataLst>
          </p:nvPr>
        </p:nvGrpSpPr>
        <p:grpSpPr>
          <a:xfrm rot="0">
            <a:off x="1030605" y="4368165"/>
            <a:ext cx="10048875" cy="374015"/>
            <a:chOff x="4694495" y="4540636"/>
            <a:chExt cx="5610648" cy="432048"/>
          </a:xfrm>
        </p:grpSpPr>
        <p:sp>
          <p:nvSpPr>
            <p:cNvPr id="18" name="MH_Number_5">
              <a:hlinkClick r:id="" action="ppaction://noaction"/>
            </p:cNvPr>
            <p:cNvSpPr/>
            <p:nvPr>
              <p:custDataLst>
                <p:tags r:id="rId15"/>
              </p:custDataLst>
            </p:nvPr>
          </p:nvSpPr>
          <p:spPr>
            <a:xfrm>
              <a:off x="4694495" y="4540636"/>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0000"/>
            </a:bodyPr>
            <a:lstStyle/>
            <a:p>
              <a:pPr algn="ctr"/>
              <a:r>
                <a:rPr lang="en-US" altLang="zh-CN" sz="2400">
                  <a:solidFill>
                    <a:srgbClr val="FFFFFF"/>
                  </a:solidFill>
                </a:rPr>
                <a:t>选择器</a:t>
              </a:r>
              <a:endParaRPr lang="en-US" altLang="zh-CN" sz="2400">
                <a:solidFill>
                  <a:srgbClr val="FFFFFF"/>
                </a:solidFill>
              </a:endParaRPr>
            </a:p>
          </p:txBody>
        </p:sp>
        <p:sp>
          <p:nvSpPr>
            <p:cNvPr id="19" name="MH_Entry_5">
              <a:hlinkClick r:id="" action="ppaction://noaction"/>
            </p:cNvPr>
            <p:cNvSpPr/>
            <p:nvPr>
              <p:custDataLst>
                <p:tags r:id="rId16"/>
              </p:custDataLst>
            </p:nvPr>
          </p:nvSpPr>
          <p:spPr>
            <a:xfrm>
              <a:off x="5239657" y="4540636"/>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fontScale="60000"/>
            </a:bodyPr>
            <a:lstStyle/>
            <a:p>
              <a:r>
                <a:rPr lang="en-US" altLang="zh-CN" sz="2000" dirty="0" smtClean="0">
                  <a:solidFill>
                    <a:srgbClr val="FFFFFF"/>
                  </a:solidFill>
                </a:rPr>
                <a:t>根据某种选择策略，依据各个染色体的适应度大小来选择当代若干染色体（个体）作为下一代种群中的染色体（个体）</a:t>
              </a:r>
              <a:endParaRPr lang="en-US" altLang="zh-CN" sz="2000" dirty="0" smtClean="0">
                <a:solidFill>
                  <a:srgbClr val="FFFFFF"/>
                </a:solidFill>
              </a:endParaRPr>
            </a:p>
          </p:txBody>
        </p:sp>
      </p:grpSp>
      <p:grpSp>
        <p:nvGrpSpPr>
          <p:cNvPr id="2" name="组合 1"/>
          <p:cNvGrpSpPr/>
          <p:nvPr>
            <p:custDataLst>
              <p:tags r:id="rId17"/>
            </p:custDataLst>
          </p:nvPr>
        </p:nvGrpSpPr>
        <p:grpSpPr>
          <a:xfrm rot="0">
            <a:off x="1030605" y="5049520"/>
            <a:ext cx="10048875" cy="374015"/>
            <a:chOff x="4694495" y="5326824"/>
            <a:chExt cx="5610648" cy="432048"/>
          </a:xfrm>
        </p:grpSpPr>
        <p:sp>
          <p:nvSpPr>
            <p:cNvPr id="20" name="MH_Number_6">
              <a:hlinkClick r:id="" action="ppaction://noaction"/>
            </p:cNvPr>
            <p:cNvSpPr/>
            <p:nvPr>
              <p:custDataLst>
                <p:tags r:id="rId18"/>
              </p:custDataLst>
            </p:nvPr>
          </p:nvSpPr>
          <p:spPr>
            <a:xfrm>
              <a:off x="4694495" y="5326824"/>
              <a:ext cx="432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60000"/>
            </a:bodyPr>
            <a:lstStyle/>
            <a:p>
              <a:pPr algn="ctr"/>
              <a:r>
                <a:rPr lang="en-US" altLang="zh-CN" sz="2400">
                  <a:solidFill>
                    <a:srgbClr val="FFFFFF"/>
                  </a:solidFill>
                </a:rPr>
                <a:t>交叉算子</a:t>
              </a:r>
              <a:endParaRPr lang="en-US" altLang="zh-CN" sz="2400">
                <a:solidFill>
                  <a:srgbClr val="FFFFFF"/>
                </a:solidFill>
              </a:endParaRPr>
            </a:p>
          </p:txBody>
        </p:sp>
        <p:sp>
          <p:nvSpPr>
            <p:cNvPr id="21" name="MH_Entry_6">
              <a:hlinkClick r:id="" action="ppaction://noaction"/>
            </p:cNvPr>
            <p:cNvSpPr/>
            <p:nvPr>
              <p:custDataLst>
                <p:tags r:id="rId19"/>
              </p:custDataLst>
            </p:nvPr>
          </p:nvSpPr>
          <p:spPr>
            <a:xfrm>
              <a:off x="5239657" y="5326824"/>
              <a:ext cx="5065486"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a:bodyPr>
            <a:lstStyle/>
            <a:p>
              <a:r>
                <a:rPr lang="en-US" altLang="zh-CN" sz="2000" dirty="0" smtClean="0">
                  <a:solidFill>
                    <a:srgbClr val="FFFFFF"/>
                  </a:solidFill>
                </a:rPr>
                <a:t>两个染色体彼此交叉互换若干部分的基因组，达到遗传繁衍的作用</a:t>
              </a:r>
              <a:endParaRPr lang="en-US" altLang="zh-CN" sz="2000" dirty="0" smtClean="0">
                <a:solidFill>
                  <a:srgbClr val="FFFFFF"/>
                </a:solidFill>
              </a:endParaRPr>
            </a:p>
          </p:txBody>
        </p:sp>
      </p:grpSp>
      <p:grpSp>
        <p:nvGrpSpPr>
          <p:cNvPr id="26" name="组合 25"/>
          <p:cNvGrpSpPr/>
          <p:nvPr>
            <p:custDataLst>
              <p:tags r:id="rId20"/>
            </p:custDataLst>
          </p:nvPr>
        </p:nvGrpSpPr>
        <p:grpSpPr>
          <a:xfrm rot="0">
            <a:off x="1030605" y="5727065"/>
            <a:ext cx="10048875" cy="374650"/>
            <a:chOff x="4694495" y="5441822"/>
            <a:chExt cx="5610648" cy="317050"/>
          </a:xfrm>
        </p:grpSpPr>
        <p:sp>
          <p:nvSpPr>
            <p:cNvPr id="27" name="MH_Number_6">
              <a:hlinkClick r:id="" action="ppaction://noaction"/>
            </p:cNvPr>
            <p:cNvSpPr/>
            <p:nvPr>
              <p:custDataLst>
                <p:tags r:id="rId21"/>
              </p:custDataLst>
            </p:nvPr>
          </p:nvSpPr>
          <p:spPr>
            <a:xfrm>
              <a:off x="4694495" y="5441822"/>
              <a:ext cx="431834" cy="317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60000"/>
            </a:bodyPr>
            <a:p>
              <a:pPr algn="ctr"/>
              <a:r>
                <a:rPr lang="en-US" altLang="zh-CN" sz="2400">
                  <a:solidFill>
                    <a:srgbClr val="FFFFFF"/>
                  </a:solidFill>
                </a:rPr>
                <a:t>变异</a:t>
              </a:r>
              <a:r>
                <a:rPr lang="zh-CN" altLang="en-US" sz="2400">
                  <a:solidFill>
                    <a:srgbClr val="FFFFFF"/>
                  </a:solidFill>
                </a:rPr>
                <a:t>算子</a:t>
              </a:r>
              <a:endParaRPr lang="zh-CN" altLang="en-US" sz="2400">
                <a:solidFill>
                  <a:srgbClr val="FFFFFF"/>
                </a:solidFill>
              </a:endParaRPr>
            </a:p>
          </p:txBody>
        </p:sp>
        <p:sp>
          <p:nvSpPr>
            <p:cNvPr id="28" name="MH_Entry_6">
              <a:hlinkClick r:id="" action="ppaction://noaction"/>
            </p:cNvPr>
            <p:cNvSpPr/>
            <p:nvPr>
              <p:custDataLst>
                <p:tags r:id="rId22"/>
              </p:custDataLst>
            </p:nvPr>
          </p:nvSpPr>
          <p:spPr>
            <a:xfrm>
              <a:off x="5239783" y="5442359"/>
              <a:ext cx="5065360" cy="316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36000" rtlCol="0" anchor="ctr">
              <a:normAutofit/>
            </a:bodyPr>
            <a:p>
              <a:r>
                <a:rPr lang="en-US" altLang="zh-CN" sz="2000" dirty="0" smtClean="0">
                  <a:solidFill>
                    <a:srgbClr val="FFFFFF"/>
                  </a:solidFill>
                </a:rPr>
                <a:t>根据某种策略，来修改染色体其中特定的基因信息，达到变异的作用</a:t>
              </a:r>
              <a:endParaRPr lang="en-US" altLang="zh-CN" sz="2000" dirty="0" smtClean="0">
                <a:solidFill>
                  <a:srgbClr val="FFFFFF"/>
                </a:solidFill>
              </a:endParaRPr>
            </a:p>
          </p:txBody>
        </p:sp>
      </p:grpSp>
    </p:spTree>
    <p:custDataLst>
      <p:tags r:id="rId2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运算过程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1"/>
          <p:cNvSpPr/>
          <p:nvPr>
            <p:custDataLst>
              <p:tags r:id="rId1"/>
            </p:custDataLst>
          </p:nvPr>
        </p:nvSpPr>
        <p:spPr>
          <a:xfrm>
            <a:off x="8672243" y="3682567"/>
            <a:ext cx="500480" cy="428691"/>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271595" y="0"/>
                </a:moveTo>
                <a:lnTo>
                  <a:pt x="271595" y="198572"/>
                </a:lnTo>
                <a:lnTo>
                  <a:pt x="339494" y="198572"/>
                </a:lnTo>
                <a:lnTo>
                  <a:pt x="169747" y="397144"/>
                </a:lnTo>
                <a:lnTo>
                  <a:pt x="0" y="198572"/>
                </a:lnTo>
                <a:lnTo>
                  <a:pt x="67899" y="198572"/>
                </a:lnTo>
                <a:lnTo>
                  <a:pt x="67899" y="0"/>
                </a:lnTo>
                <a:lnTo>
                  <a:pt x="271595" y="0"/>
                </a:lnTo>
                <a:close/>
              </a:path>
            </a:pathLst>
          </a:custGeom>
          <a:solidFill>
            <a:srgbClr val="00B050"/>
          </a:solidFill>
          <a:ln w="9525">
            <a:noFill/>
            <a:round/>
          </a:ln>
          <a:effectLst>
            <a:outerShdw blurRad="63500" sx="101000" sy="101000" algn="ctr" rotWithShape="0">
              <a:prstClr val="black">
                <a:alpha val="18000"/>
              </a:prstClr>
            </a:outerShdw>
          </a:effectLst>
        </p:spPr>
        <p:txBody>
          <a:bodyPr lIns="79429" tIns="0" rIns="79429" bIns="101848" spcCol="1270" anchor="ctr">
            <a:normAutofit/>
          </a:bodyPr>
          <a:lstStyle/>
          <a:p>
            <a:pPr algn="ctr" defTabSz="755650">
              <a:lnSpc>
                <a:spcPct val="90000"/>
              </a:lnSpc>
              <a:spcAft>
                <a:spcPct val="35000"/>
              </a:spcAft>
              <a:defRPr/>
            </a:pPr>
            <a:endParaRPr lang="zh-CN" altLang="en-US" dirty="0">
              <a:solidFill>
                <a:srgbClr val="FFFFFF"/>
              </a:solidFill>
            </a:endParaRPr>
          </a:p>
        </p:txBody>
      </p:sp>
      <p:sp>
        <p:nvSpPr>
          <p:cNvPr id="6" name="MH_SubTitle_1"/>
          <p:cNvSpPr/>
          <p:nvPr>
            <p:custDataLst>
              <p:tags r:id="rId2"/>
            </p:custDataLst>
          </p:nvPr>
        </p:nvSpPr>
        <p:spPr>
          <a:xfrm>
            <a:off x="2260351"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90000" lnSpcReduction="10000"/>
          </a:bodyPr>
          <a:lstStyle/>
          <a:p>
            <a:pPr algn="ctr">
              <a:defRPr/>
            </a:pPr>
            <a:r>
              <a:rPr lang="da-DK" altLang="zh-CN" kern="0" dirty="0" smtClean="0">
                <a:solidFill>
                  <a:srgbClr val="FFFFFF"/>
                </a:solidFill>
              </a:rPr>
              <a:t>初始化：设置进化代数计数器t=0，设置最大进化代数T，随机生成M个个体作为初始群体P(0)</a:t>
            </a:r>
            <a:endParaRPr lang="da-DK" altLang="zh-CN" kern="0" dirty="0" smtClean="0">
              <a:solidFill>
                <a:srgbClr val="FFFFFF"/>
              </a:solidFill>
            </a:endParaRPr>
          </a:p>
        </p:txBody>
      </p:sp>
      <p:sp>
        <p:nvSpPr>
          <p:cNvPr id="9" name="MH_Other_2"/>
          <p:cNvSpPr/>
          <p:nvPr>
            <p:custDataLst>
              <p:tags r:id="rId3"/>
            </p:custDataLst>
          </p:nvPr>
        </p:nvSpPr>
        <p:spPr>
          <a:xfrm>
            <a:off x="4457132" y="2648787"/>
            <a:ext cx="426639" cy="502532"/>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rgbClr val="00B050"/>
          </a:solidFill>
          <a:ln w="9525">
            <a:noFill/>
            <a:round/>
          </a:ln>
          <a:effectLst>
            <a:outerShdw blurRad="63500" sx="101000" sy="101000" algn="ctr" rotWithShape="0">
              <a:prstClr val="black">
                <a:alpha val="18000"/>
              </a:prstClr>
            </a:outerShdw>
          </a:effectLst>
        </p:spPr>
        <p:txBody>
          <a:bodyPr lIns="0" tIns="79429" rIns="101848" bIns="79429" spcCol="1270" anchor="ctr">
            <a:normAutofit/>
          </a:bodyPr>
          <a:lstStyle/>
          <a:p>
            <a:pPr algn="ctr" defTabSz="755650">
              <a:lnSpc>
                <a:spcPct val="90000"/>
              </a:lnSpc>
              <a:spcAft>
                <a:spcPct val="35000"/>
              </a:spcAft>
              <a:defRPr/>
            </a:pPr>
            <a:endParaRPr lang="zh-CN" altLang="en-US" dirty="0">
              <a:solidFill>
                <a:srgbClr val="FFFFFF"/>
              </a:solidFill>
            </a:endParaRPr>
          </a:p>
        </p:txBody>
      </p:sp>
      <p:sp>
        <p:nvSpPr>
          <p:cNvPr id="12" name="MH_SubTitle_2"/>
          <p:cNvSpPr/>
          <p:nvPr>
            <p:custDataLst>
              <p:tags r:id="rId4"/>
            </p:custDataLst>
          </p:nvPr>
        </p:nvSpPr>
        <p:spPr>
          <a:xfrm>
            <a:off x="5086835"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a:bodyPr>
          <a:lstStyle/>
          <a:p>
            <a:pPr algn="ctr">
              <a:defRPr/>
            </a:pPr>
            <a:r>
              <a:rPr lang="da-DK" altLang="zh-CN" kern="0" dirty="0" smtClean="0">
                <a:solidFill>
                  <a:srgbClr val="FFFFFF"/>
                </a:solidFill>
              </a:rPr>
              <a:t>个体评价：计算群体P(t)中各个个体的适应度。</a:t>
            </a:r>
            <a:endParaRPr lang="da-DK" altLang="zh-CN" kern="0" dirty="0" smtClean="0">
              <a:solidFill>
                <a:srgbClr val="FFFFFF"/>
              </a:solidFill>
            </a:endParaRPr>
          </a:p>
        </p:txBody>
      </p:sp>
      <p:sp>
        <p:nvSpPr>
          <p:cNvPr id="15" name="MH_Other_3"/>
          <p:cNvSpPr/>
          <p:nvPr>
            <p:custDataLst>
              <p:tags r:id="rId5"/>
            </p:custDataLst>
          </p:nvPr>
        </p:nvSpPr>
        <p:spPr>
          <a:xfrm>
            <a:off x="7283616" y="2648787"/>
            <a:ext cx="426639" cy="502532"/>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rgbClr val="00B050"/>
          </a:solidFill>
          <a:ln w="9525">
            <a:noFill/>
            <a:round/>
          </a:ln>
          <a:effectLst>
            <a:outerShdw blurRad="63500" sx="101000" sy="101000" algn="ctr" rotWithShape="0">
              <a:prstClr val="black">
                <a:alpha val="18000"/>
              </a:prstClr>
            </a:outerShdw>
          </a:effectLst>
        </p:spPr>
        <p:txBody>
          <a:bodyPr lIns="0" tIns="79429" rIns="101848" bIns="79429" spcCol="1270" anchor="ctr">
            <a:normAutofit/>
          </a:bodyPr>
          <a:lstStyle/>
          <a:p>
            <a:pPr algn="ctr" defTabSz="755650">
              <a:lnSpc>
                <a:spcPct val="90000"/>
              </a:lnSpc>
              <a:spcAft>
                <a:spcPct val="35000"/>
              </a:spcAft>
              <a:defRPr/>
            </a:pPr>
            <a:endParaRPr lang="zh-CN" altLang="en-US" dirty="0">
              <a:solidFill>
                <a:srgbClr val="FFFFFF"/>
              </a:solidFill>
            </a:endParaRPr>
          </a:p>
        </p:txBody>
      </p:sp>
      <p:sp>
        <p:nvSpPr>
          <p:cNvPr id="18" name="MH_SubTitle_3"/>
          <p:cNvSpPr/>
          <p:nvPr>
            <p:custDataLst>
              <p:tags r:id="rId6"/>
            </p:custDataLst>
          </p:nvPr>
        </p:nvSpPr>
        <p:spPr>
          <a:xfrm>
            <a:off x="7913318"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60000"/>
          </a:bodyPr>
          <a:lstStyle/>
          <a:p>
            <a:pPr algn="ctr">
              <a:defRPr/>
            </a:pPr>
            <a:r>
              <a:rPr lang="da-DK" altLang="zh-CN" kern="0" dirty="0" smtClean="0">
                <a:solidFill>
                  <a:srgbClr val="FFFFFF"/>
                </a:solidFill>
              </a:rPr>
              <a:t>选择运算:将选择算子作用于群体。选择的目的是把优化的个体直接遗传到下一代或通过配对交叉产生新的个体再遗传到下一代</a:t>
            </a:r>
            <a:endParaRPr lang="da-DK" altLang="zh-CN" kern="0" dirty="0" smtClean="0">
              <a:solidFill>
                <a:srgbClr val="FFFFFF"/>
              </a:solidFill>
            </a:endParaRPr>
          </a:p>
        </p:txBody>
      </p:sp>
      <p:sp>
        <p:nvSpPr>
          <p:cNvPr id="22" name="MH_SubTitle_4"/>
          <p:cNvSpPr/>
          <p:nvPr>
            <p:custDataLst>
              <p:tags r:id="rId7"/>
            </p:custDataLst>
          </p:nvPr>
        </p:nvSpPr>
        <p:spPr>
          <a:xfrm>
            <a:off x="7913318"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a:bodyPr>
          <a:lstStyle/>
          <a:p>
            <a:pPr algn="ctr">
              <a:defRPr/>
            </a:pPr>
            <a:r>
              <a:rPr lang="da-DK" altLang="zh-CN" kern="0" dirty="0" smtClean="0">
                <a:solidFill>
                  <a:srgbClr val="FFFFFF"/>
                </a:solidFill>
              </a:rPr>
              <a:t>交叉运算：将交叉算子作用于群体</a:t>
            </a:r>
            <a:endParaRPr lang="da-DK" altLang="zh-CN" kern="0" dirty="0" smtClean="0">
              <a:solidFill>
                <a:srgbClr val="FFFFFF"/>
              </a:solidFill>
            </a:endParaRPr>
          </a:p>
        </p:txBody>
      </p:sp>
      <p:sp>
        <p:nvSpPr>
          <p:cNvPr id="25" name="MH_Other_4"/>
          <p:cNvSpPr/>
          <p:nvPr>
            <p:custDataLst>
              <p:tags r:id="rId8"/>
            </p:custDataLst>
          </p:nvPr>
        </p:nvSpPr>
        <p:spPr>
          <a:xfrm>
            <a:off x="7308230" y="4669171"/>
            <a:ext cx="426639" cy="500481"/>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339494" y="317715"/>
                </a:moveTo>
                <a:lnTo>
                  <a:pt x="169747" y="317715"/>
                </a:lnTo>
                <a:lnTo>
                  <a:pt x="169747" y="397144"/>
                </a:lnTo>
                <a:lnTo>
                  <a:pt x="0" y="198572"/>
                </a:lnTo>
                <a:lnTo>
                  <a:pt x="169747" y="0"/>
                </a:lnTo>
                <a:lnTo>
                  <a:pt x="169747" y="79429"/>
                </a:lnTo>
                <a:lnTo>
                  <a:pt x="339494" y="79429"/>
                </a:lnTo>
                <a:lnTo>
                  <a:pt x="339494" y="317715"/>
                </a:lnTo>
                <a:close/>
              </a:path>
            </a:pathLst>
          </a:custGeom>
          <a:solidFill>
            <a:srgbClr val="00B050"/>
          </a:solidFill>
          <a:ln w="9525">
            <a:noFill/>
            <a:round/>
          </a:ln>
          <a:effectLst>
            <a:outerShdw blurRad="63500" sx="101000" sy="101000" algn="ctr" rotWithShape="0">
              <a:prstClr val="black">
                <a:alpha val="18000"/>
              </a:prstClr>
            </a:outerShdw>
          </a:effectLst>
        </p:spPr>
        <p:txBody>
          <a:bodyPr lIns="101847" tIns="79430" rIns="0" bIns="79429" spcCol="1270" anchor="ctr">
            <a:normAutofit/>
          </a:bodyPr>
          <a:lstStyle/>
          <a:p>
            <a:pPr algn="ctr" defTabSz="755650">
              <a:lnSpc>
                <a:spcPct val="90000"/>
              </a:lnSpc>
              <a:spcAft>
                <a:spcPct val="35000"/>
              </a:spcAft>
              <a:defRPr/>
            </a:pPr>
            <a:endParaRPr lang="zh-CN" altLang="en-US" dirty="0">
              <a:solidFill>
                <a:srgbClr val="FFFFFF"/>
              </a:solidFill>
            </a:endParaRPr>
          </a:p>
        </p:txBody>
      </p:sp>
      <p:sp>
        <p:nvSpPr>
          <p:cNvPr id="28" name="MH_SubTitle_5"/>
          <p:cNvSpPr/>
          <p:nvPr>
            <p:custDataLst>
              <p:tags r:id="rId9"/>
            </p:custDataLst>
          </p:nvPr>
        </p:nvSpPr>
        <p:spPr>
          <a:xfrm>
            <a:off x="5086835"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50000"/>
          </a:bodyPr>
          <a:lstStyle/>
          <a:p>
            <a:pPr algn="ctr">
              <a:defRPr/>
            </a:pPr>
            <a:r>
              <a:rPr lang="da-DK" altLang="zh-CN" kern="0" dirty="0" smtClean="0">
                <a:solidFill>
                  <a:srgbClr val="FFFFFF"/>
                </a:solidFill>
              </a:rPr>
              <a:t>变异运算：将变异算子作用于群体。即是对群体中的个体串的某些基因座上的基因值作变动。</a:t>
            </a:r>
            <a:endParaRPr lang="da-DK" altLang="zh-CN" kern="0" dirty="0" smtClean="0">
              <a:solidFill>
                <a:srgbClr val="FFFFFF"/>
              </a:solidFill>
            </a:endParaRPr>
          </a:p>
          <a:p>
            <a:pPr algn="ctr">
              <a:defRPr/>
            </a:pPr>
            <a:r>
              <a:rPr lang="da-DK" altLang="zh-CN" kern="0" dirty="0" smtClean="0">
                <a:solidFill>
                  <a:srgbClr val="FFFFFF"/>
                </a:solidFill>
              </a:rPr>
              <a:t>群体P(t)经过选择、交叉、变异运算之后得到下一代群体P(t+1</a:t>
            </a:r>
            <a:r>
              <a:rPr lang="zh-CN" altLang="da-DK" kern="0" dirty="0" smtClean="0">
                <a:solidFill>
                  <a:srgbClr val="FFFFFF"/>
                </a:solidFill>
              </a:rPr>
              <a:t>）</a:t>
            </a:r>
            <a:endParaRPr lang="zh-CN" altLang="da-DK" kern="0" dirty="0" smtClean="0">
              <a:solidFill>
                <a:srgbClr val="FFFFFF"/>
              </a:solidFill>
            </a:endParaRPr>
          </a:p>
        </p:txBody>
      </p:sp>
      <p:sp>
        <p:nvSpPr>
          <p:cNvPr id="31" name="MH_Other_5"/>
          <p:cNvSpPr/>
          <p:nvPr>
            <p:custDataLst>
              <p:tags r:id="rId10"/>
            </p:custDataLst>
          </p:nvPr>
        </p:nvSpPr>
        <p:spPr>
          <a:xfrm>
            <a:off x="4481746" y="4669171"/>
            <a:ext cx="426639" cy="500481"/>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339494" y="317715"/>
                </a:moveTo>
                <a:lnTo>
                  <a:pt x="169747" y="317715"/>
                </a:lnTo>
                <a:lnTo>
                  <a:pt x="169747" y="397144"/>
                </a:lnTo>
                <a:lnTo>
                  <a:pt x="0" y="198572"/>
                </a:lnTo>
                <a:lnTo>
                  <a:pt x="169747" y="0"/>
                </a:lnTo>
                <a:lnTo>
                  <a:pt x="169747" y="79429"/>
                </a:lnTo>
                <a:lnTo>
                  <a:pt x="339494" y="79429"/>
                </a:lnTo>
                <a:lnTo>
                  <a:pt x="339494" y="317715"/>
                </a:lnTo>
                <a:close/>
              </a:path>
            </a:pathLst>
          </a:custGeom>
          <a:solidFill>
            <a:srgbClr val="00B050"/>
          </a:solidFill>
          <a:ln w="9525">
            <a:noFill/>
            <a:round/>
          </a:ln>
          <a:effectLst>
            <a:outerShdw blurRad="63500" sx="101000" sy="101000" algn="ctr" rotWithShape="0">
              <a:prstClr val="black">
                <a:alpha val="18000"/>
              </a:prstClr>
            </a:outerShdw>
          </a:effectLst>
        </p:spPr>
        <p:txBody>
          <a:bodyPr lIns="101848" tIns="79430" rIns="1" bIns="79429" spcCol="1270" anchor="ctr">
            <a:normAutofit/>
          </a:bodyPr>
          <a:lstStyle/>
          <a:p>
            <a:pPr algn="ctr" defTabSz="755650">
              <a:lnSpc>
                <a:spcPct val="90000"/>
              </a:lnSpc>
              <a:spcAft>
                <a:spcPct val="35000"/>
              </a:spcAft>
              <a:defRPr/>
            </a:pPr>
            <a:endParaRPr lang="zh-CN" altLang="en-US" dirty="0">
              <a:solidFill>
                <a:srgbClr val="FFFFFF"/>
              </a:solidFill>
            </a:endParaRPr>
          </a:p>
        </p:txBody>
      </p:sp>
      <p:sp>
        <p:nvSpPr>
          <p:cNvPr id="34" name="MH_SubTitle_6"/>
          <p:cNvSpPr/>
          <p:nvPr>
            <p:custDataLst>
              <p:tags r:id="rId11"/>
            </p:custDataLst>
          </p:nvPr>
        </p:nvSpPr>
        <p:spPr>
          <a:xfrm>
            <a:off x="2260351"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fontScale="90000" lnSpcReduction="20000"/>
          </a:bodyPr>
          <a:lstStyle/>
          <a:p>
            <a:pPr algn="ctr">
              <a:defRPr/>
            </a:pPr>
            <a:r>
              <a:rPr lang="da-DK" altLang="zh-CN" kern="0" dirty="0" smtClean="0">
                <a:solidFill>
                  <a:srgbClr val="FFFFFF"/>
                </a:solidFill>
              </a:rPr>
              <a:t>终止条件判断:若t=T,则以进化过程中所得到的具有最大适应度个体作为最优解输出，终止计算</a:t>
            </a:r>
            <a:endParaRPr lang="da-DK" altLang="zh-CN" kern="0" dirty="0" smtClean="0">
              <a:solidFill>
                <a:srgbClr val="FFFFFF"/>
              </a:solidFill>
            </a:endParaRPr>
          </a:p>
        </p:txBody>
      </p:sp>
      <p:sp>
        <p:nvSpPr>
          <p:cNvPr id="3" name="文本框 2"/>
          <p:cNvSpPr txBox="1"/>
          <p:nvPr>
            <p:custDataLst>
              <p:tags r:id="rId12"/>
            </p:custDataLst>
          </p:nvPr>
        </p:nvSpPr>
        <p:spPr>
          <a:xfrm>
            <a:off x="453616" y="73657"/>
            <a:ext cx="11037878" cy="699594"/>
          </a:xfrm>
          <a:prstGeom prst="rect">
            <a:avLst/>
          </a:prstGeom>
        </p:spPr>
        <p:txBody>
          <a:bodyPr vert="horz" lIns="91440" tIns="45720" rIns="91440" bIns="45720" rtlCol="0" anchor="b">
            <a:normAutofit/>
          </a:bodyPr>
          <a:lstStyle>
            <a:lvl1pPr>
              <a:lnSpc>
                <a:spcPct val="90000"/>
              </a:lnSpc>
              <a:spcBef>
                <a:spcPct val="0"/>
              </a:spcBef>
              <a:buNone/>
              <a:defRPr sz="3600" b="1" i="0" baseline="0">
                <a:solidFill>
                  <a:schemeClr val="bg1"/>
                </a:solidFill>
                <a:effectLst/>
                <a:latin typeface="Arial" panose="020B0604020202020204" pitchFamily="34" charset="0"/>
                <a:ea typeface="黑体" panose="02010609060101010101" charset="-122"/>
                <a:cs typeface="+mj-cs"/>
              </a:defRPr>
            </a:lvl1pPr>
          </a:lstStyle>
          <a:p>
            <a:r>
              <a:rPr lang="zh-CN" altLang="en-US" dirty="0" smtClean="0">
                <a:latin typeface="+mj-lt"/>
                <a:ea typeface="+mj-ea"/>
              </a:rPr>
              <a:t>基本运算过程</a:t>
            </a:r>
            <a:endParaRPr lang="zh-CN" altLang="en-US" dirty="0" smtClean="0">
              <a:latin typeface="+mj-lt"/>
              <a:ea typeface="+mj-ea"/>
            </a:endParaRPr>
          </a:p>
        </p:txBody>
      </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SubTitle_1"/>
          <p:cNvSpPr/>
          <p:nvPr>
            <p:custDataLst>
              <p:tags r:id="rId1"/>
            </p:custDataLst>
          </p:nvPr>
        </p:nvSpPr>
        <p:spPr>
          <a:xfrm>
            <a:off x="2260351"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90000" lnSpcReduction="10000"/>
          </a:bodyPr>
          <a:lstStyle/>
          <a:p>
            <a:pPr algn="ctr">
              <a:defRPr/>
            </a:pPr>
            <a:r>
              <a:rPr lang="da-DK" altLang="zh-CN" kern="0" dirty="0" smtClean="0">
                <a:solidFill>
                  <a:srgbClr val="FFFFFF"/>
                </a:solidFill>
              </a:rPr>
              <a:t>初始种群是从解中随机选择出来的，将这些解比喻为染色体或基因，该种群被称为第一代</a:t>
            </a:r>
            <a:endParaRPr lang="da-DK" altLang="zh-CN" kern="0" dirty="0" smtClean="0">
              <a:solidFill>
                <a:srgbClr val="FFFFFF"/>
              </a:solidFill>
            </a:endParaRPr>
          </a:p>
        </p:txBody>
      </p:sp>
      <p:sp>
        <p:nvSpPr>
          <p:cNvPr id="12" name="MH_SubTitle_2"/>
          <p:cNvSpPr/>
          <p:nvPr>
            <p:custDataLst>
              <p:tags r:id="rId2"/>
            </p:custDataLst>
          </p:nvPr>
        </p:nvSpPr>
        <p:spPr>
          <a:xfrm>
            <a:off x="5086835"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fontScale="80000"/>
          </a:bodyPr>
          <a:lstStyle/>
          <a:p>
            <a:pPr algn="ctr">
              <a:defRPr/>
            </a:pPr>
            <a:r>
              <a:rPr lang="da-DK" altLang="zh-CN" kern="0" dirty="0" smtClean="0">
                <a:solidFill>
                  <a:srgbClr val="FFFFFF"/>
                </a:solidFill>
              </a:rPr>
              <a:t>对每一个解(染色体)指定一个适应度的值，根据问题求解的实际接近程度来指定(以便逼近求解问题的答案)</a:t>
            </a:r>
            <a:endParaRPr lang="da-DK" altLang="zh-CN" kern="0" dirty="0" smtClean="0">
              <a:solidFill>
                <a:srgbClr val="FFFFFF"/>
              </a:solidFill>
            </a:endParaRPr>
          </a:p>
        </p:txBody>
      </p:sp>
      <p:sp>
        <p:nvSpPr>
          <p:cNvPr id="18" name="MH_SubTitle_3"/>
          <p:cNvSpPr/>
          <p:nvPr>
            <p:custDataLst>
              <p:tags r:id="rId3"/>
            </p:custDataLst>
          </p:nvPr>
        </p:nvSpPr>
        <p:spPr>
          <a:xfrm>
            <a:off x="7913318" y="2293939"/>
            <a:ext cx="2018331" cy="121222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90000" lnSpcReduction="20000"/>
          </a:bodyPr>
          <a:lstStyle/>
          <a:p>
            <a:pPr algn="ctr">
              <a:defRPr/>
            </a:pPr>
            <a:r>
              <a:rPr lang="da-DK" altLang="zh-CN" kern="0" dirty="0" smtClean="0">
                <a:solidFill>
                  <a:srgbClr val="FFFFFF"/>
                </a:solidFill>
              </a:rPr>
              <a:t> 遗传算法中以个体适应度的大小来评定各个个体的优劣程度，从而决定其遗传</a:t>
            </a:r>
            <a:endParaRPr lang="da-DK" altLang="zh-CN" kern="0" dirty="0" smtClean="0">
              <a:solidFill>
                <a:srgbClr val="FFFFFF"/>
              </a:solidFill>
            </a:endParaRPr>
          </a:p>
          <a:p>
            <a:pPr algn="ctr">
              <a:defRPr/>
            </a:pPr>
            <a:r>
              <a:rPr lang="da-DK" altLang="zh-CN" kern="0" dirty="0" smtClean="0">
                <a:solidFill>
                  <a:srgbClr val="FFFFFF"/>
                </a:solidFill>
              </a:rPr>
              <a:t>       机会的大小</a:t>
            </a:r>
            <a:endParaRPr lang="da-DK" altLang="zh-CN" kern="0" dirty="0" smtClean="0">
              <a:solidFill>
                <a:srgbClr val="FFFFFF"/>
              </a:solidFill>
            </a:endParaRPr>
          </a:p>
        </p:txBody>
      </p:sp>
      <p:sp>
        <p:nvSpPr>
          <p:cNvPr id="22" name="MH_SubTitle_4"/>
          <p:cNvSpPr/>
          <p:nvPr>
            <p:custDataLst>
              <p:tags r:id="rId4"/>
            </p:custDataLst>
          </p:nvPr>
        </p:nvSpPr>
        <p:spPr>
          <a:xfrm>
            <a:off x="7913318"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fontScale="60000"/>
          </a:bodyPr>
          <a:lstStyle/>
          <a:p>
            <a:pPr algn="ctr">
              <a:defRPr/>
            </a:pPr>
            <a:endParaRPr lang="da-DK" altLang="zh-CN" kern="0" dirty="0" smtClean="0">
              <a:solidFill>
                <a:srgbClr val="FFFFFF"/>
              </a:solidFill>
              <a:sym typeface="+mn-ea"/>
            </a:endParaRPr>
          </a:p>
          <a:p>
            <a:pPr algn="ctr">
              <a:defRPr/>
            </a:pPr>
            <a:r>
              <a:rPr lang="da-DK" altLang="zh-CN" kern="0" dirty="0" smtClean="0">
                <a:solidFill>
                  <a:srgbClr val="FFFFFF"/>
                </a:solidFill>
                <a:sym typeface="+mn-ea"/>
              </a:rPr>
              <a:t>如果情况并非如此，新的一代将重复他们父母所进行的繁衍过程，一代一代演化下去，直到达到期望的解为止</a:t>
            </a:r>
            <a:endParaRPr lang="da-DK" altLang="zh-CN" kern="0" dirty="0" smtClean="0">
              <a:solidFill>
                <a:srgbClr val="FFFFFF"/>
              </a:solidFill>
            </a:endParaRPr>
          </a:p>
          <a:p>
            <a:pPr algn="ctr">
              <a:defRPr/>
            </a:pPr>
            <a:endParaRPr lang="da-DK" altLang="zh-CN" kern="0" dirty="0" smtClean="0">
              <a:solidFill>
                <a:srgbClr val="FFFFFF"/>
              </a:solidFill>
            </a:endParaRPr>
          </a:p>
          <a:p>
            <a:pPr algn="ctr">
              <a:defRPr/>
            </a:pPr>
            <a:endParaRPr lang="da-DK" altLang="zh-CN" kern="0" dirty="0" smtClean="0">
              <a:solidFill>
                <a:srgbClr val="FFFFFF"/>
              </a:solidFill>
            </a:endParaRPr>
          </a:p>
        </p:txBody>
      </p:sp>
      <p:sp>
        <p:nvSpPr>
          <p:cNvPr id="28" name="MH_SubTitle_5"/>
          <p:cNvSpPr/>
          <p:nvPr>
            <p:custDataLst>
              <p:tags r:id="rId5"/>
            </p:custDataLst>
          </p:nvPr>
        </p:nvSpPr>
        <p:spPr>
          <a:xfrm>
            <a:off x="5086835"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1"/>
          </a:solidFill>
          <a:ln w="9525">
            <a:noFill/>
            <a:round/>
          </a:ln>
          <a:effectLst>
            <a:outerShdw blurRad="63500" sx="101000" sy="101000" algn="ctr" rotWithShape="0">
              <a:prstClr val="black">
                <a:alpha val="8000"/>
              </a:prstClr>
            </a:outerShdw>
          </a:effectLst>
        </p:spPr>
        <p:txBody>
          <a:bodyPr anchor="ctr">
            <a:normAutofit fontScale="70000"/>
          </a:bodyPr>
          <a:lstStyle/>
          <a:p>
            <a:pPr algn="ctr">
              <a:defRPr/>
            </a:pPr>
            <a:r>
              <a:rPr lang="en-US" altLang="da-DK" kern="0" dirty="0" smtClean="0">
                <a:solidFill>
                  <a:srgbClr val="FFFFFF"/>
                </a:solidFill>
                <a:sym typeface="+mn-ea"/>
              </a:rPr>
              <a:t>    </a:t>
            </a:r>
            <a:endParaRPr lang="en-US" altLang="da-DK" kern="0" dirty="0" smtClean="0">
              <a:solidFill>
                <a:srgbClr val="FFFFFF"/>
              </a:solidFill>
              <a:sym typeface="+mn-ea"/>
            </a:endParaRPr>
          </a:p>
          <a:p>
            <a:pPr algn="ctr">
              <a:defRPr/>
            </a:pPr>
            <a:r>
              <a:rPr lang="da-DK" altLang="zh-CN" kern="0" dirty="0" smtClean="0">
                <a:solidFill>
                  <a:srgbClr val="FFFFFF"/>
                </a:solidFill>
                <a:sym typeface="+mn-ea"/>
              </a:rPr>
              <a:t>如果新的一代包含一个解，能产生一个充分接近或等于期望答案的输出，那么问题就已经解决了</a:t>
            </a:r>
            <a:endParaRPr lang="da-DK" altLang="zh-CN" kern="0" dirty="0" smtClean="0">
              <a:solidFill>
                <a:srgbClr val="FFFFFF"/>
              </a:solidFill>
            </a:endParaRPr>
          </a:p>
          <a:p>
            <a:pPr algn="ctr">
              <a:defRPr/>
            </a:pPr>
            <a:endParaRPr lang="da-DK" altLang="zh-CN" kern="0" dirty="0" smtClean="0">
              <a:solidFill>
                <a:srgbClr val="FFFFFF"/>
              </a:solidFill>
            </a:endParaRPr>
          </a:p>
          <a:p>
            <a:pPr algn="ctr">
              <a:defRPr/>
            </a:pPr>
            <a:endParaRPr lang="da-DK" altLang="zh-CN" kern="0" dirty="0" smtClean="0">
              <a:solidFill>
                <a:srgbClr val="FFFFFF"/>
              </a:solidFill>
            </a:endParaRPr>
          </a:p>
        </p:txBody>
      </p:sp>
      <p:sp>
        <p:nvSpPr>
          <p:cNvPr id="34" name="MH_SubTitle_6"/>
          <p:cNvSpPr/>
          <p:nvPr>
            <p:custDataLst>
              <p:tags r:id="rId6"/>
            </p:custDataLst>
          </p:nvPr>
        </p:nvSpPr>
        <p:spPr>
          <a:xfrm>
            <a:off x="2260351" y="4314322"/>
            <a:ext cx="2018331" cy="1210179"/>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2"/>
          </a:solidFill>
          <a:ln w="9525">
            <a:noFill/>
            <a:round/>
          </a:ln>
          <a:effectLst>
            <a:outerShdw blurRad="63500" sx="101000" sy="101000" algn="ctr" rotWithShape="0">
              <a:prstClr val="black">
                <a:alpha val="8000"/>
              </a:prstClr>
            </a:outerShdw>
          </a:effectLst>
        </p:spPr>
        <p:txBody>
          <a:bodyPr anchor="ctr">
            <a:normAutofit fontScale="60000"/>
          </a:bodyPr>
          <a:lstStyle/>
          <a:p>
            <a:pPr algn="ctr">
              <a:defRPr/>
            </a:pPr>
            <a:r>
              <a:rPr lang="da-DK" altLang="zh-CN" kern="0" dirty="0" smtClean="0">
                <a:solidFill>
                  <a:srgbClr val="FFFFFF"/>
                </a:solidFill>
                <a:sym typeface="+mn-ea"/>
              </a:rPr>
              <a:t>带有较高适应度值的那些染色体更可能产生后代(后代产生后也将发生突变)。后代是父母的产物，他们由来自父母的基因结合而成，这个过程被称为“杂交</a:t>
            </a:r>
            <a:endParaRPr lang="da-DK" altLang="zh-CN" kern="0" dirty="0" smtClean="0">
              <a:solidFill>
                <a:srgbClr val="FFFFFF"/>
              </a:solidFill>
            </a:endParaRPr>
          </a:p>
          <a:p>
            <a:pPr algn="ctr">
              <a:defRPr/>
            </a:pPr>
            <a:endParaRPr lang="da-DK" altLang="zh-CN" kern="0" dirty="0" smtClean="0">
              <a:solidFill>
                <a:srgbClr val="FFFFFF"/>
              </a:solidFill>
            </a:endParaRPr>
          </a:p>
        </p:txBody>
      </p:sp>
    </p:spTree>
    <p:custDataLst>
      <p:tags r:id="rId7"/>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3180313"/>
  <p:tag name="MH_LIBRARY" val="CONTENTS"/>
  <p:tag name="MH_TYPE" val="OTHERS"/>
  <p:tag name="ID" val="547126"/>
</p:tagLst>
</file>

<file path=ppt/tags/tag10.xml><?xml version="1.0" encoding="utf-8"?>
<p:tagLst xmlns:p="http://schemas.openxmlformats.org/presentationml/2006/main">
  <p:tag name="KSO_WM_TAG_VERSION" val="1.0"/>
  <p:tag name="KSO_WM_BEAUTIFY_FLAG" val="#wm#"/>
  <p:tag name="KSO_WM_UNIT_TYPE" val="i"/>
  <p:tag name="KSO_WM_UNIT_ID" val="custom160510_11*i*0"/>
  <p:tag name="KSO_WM_TEMPLATE_CATEGORY" val="custom"/>
  <p:tag name="KSO_WM_TEMPLATE_INDEX" val="160510"/>
  <p:tag name="KSO_WM_UNIT_INDEX" val="0"/>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01.xml><?xml version="1.0" encoding="utf-8"?>
<p:tagLst xmlns:p="http://schemas.openxmlformats.org/presentationml/2006/main">
  <p:tag name="KSO_WM_TAG_VERSION" val="1.0"/>
  <p:tag name="KSO_WM_BEAUTIFY_FLAG" val="#wm#"/>
  <p:tag name="KSO_WM_UNIT_TYPE" val="i"/>
  <p:tag name="KSO_WM_UNIT_ID" val="custom160107_24*i*10"/>
  <p:tag name="KSO_WM_TEMPLATE_CATEGORY" val="custom"/>
  <p:tag name="KSO_WM_TEMPLATE_INDEX" val="16010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5"/>
  <p:tag name="KSO_WM_UNIT_TYPE" val="m_i"/>
  <p:tag name="KSO_WM_UNIT_INDEX" val="1_5"/>
  <p:tag name="KSO_WM_UNIT_ID" val="custom160107_24*m_i*1_5"/>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6"/>
  <p:tag name="KSO_WM_UNIT_TYPE" val="m_i"/>
  <p:tag name="KSO_WM_UNIT_INDEX" val="1_6"/>
  <p:tag name="KSO_WM_UNIT_ID" val="custom160107_24*m_i*1_6"/>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7"/>
  <p:tag name="KSO_WM_UNIT_TYPE" val="m_i"/>
  <p:tag name="KSO_WM_UNIT_INDEX" val="1_7"/>
  <p:tag name="KSO_WM_UNIT_ID" val="custom160107_24*m_i*1_7"/>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05.xml><?xml version="1.0" encoding="utf-8"?>
<p:tagLst xmlns:p="http://schemas.openxmlformats.org/presentationml/2006/main">
  <p:tag name="KSO_WM_TAG_VERSION" val="1.0"/>
  <p:tag name="KSO_WM_BEAUTIFY_FLAG" val="#wm#"/>
  <p:tag name="KSO_WM_UNIT_TYPE" val="i"/>
  <p:tag name="KSO_WM_UNIT_ID" val="custom160107_24*i*19"/>
  <p:tag name="KSO_WM_TEMPLATE_CATEGORY" val="custom"/>
  <p:tag name="KSO_WM_TEMPLATE_INDEX" val="16010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8"/>
  <p:tag name="KSO_WM_UNIT_TYPE" val="m_i"/>
  <p:tag name="KSO_WM_UNIT_INDEX" val="1_8"/>
  <p:tag name="KSO_WM_UNIT_ID" val="custom160107_24*m_i*1_8"/>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9"/>
  <p:tag name="KSO_WM_UNIT_TYPE" val="m_i"/>
  <p:tag name="KSO_WM_UNIT_INDEX" val="1_9"/>
  <p:tag name="KSO_WM_UNIT_ID" val="custom160107_24*m_i*1_9"/>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0"/>
  <p:tag name="KSO_WM_UNIT_TYPE" val="m_i"/>
  <p:tag name="KSO_WM_UNIT_INDEX" val="1_10"/>
  <p:tag name="KSO_WM_UNIT_ID" val="custom160107_24*m_i*1_10"/>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UNIT_TYPE" val="i"/>
  <p:tag name="KSO_WM_UNIT_ID" val="custom160107_24*i*28"/>
  <p:tag name="KSO_WM_TEMPLATE_CATEGORY" val="custom"/>
  <p:tag name="KSO_WM_TEMPLATE_INDEX" val="16010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1_1"/>
  <p:tag name="KSO_WM_UNIT_ID" val="custom160510_11*l_h_f*1_1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1"/>
  <p:tag name="KSO_WM_UNIT_TYPE" val="m_i"/>
  <p:tag name="KSO_WM_UNIT_INDEX" val="1_11"/>
  <p:tag name="KSO_WM_UNIT_ID" val="custom160107_24*m_i*1_11"/>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2"/>
  <p:tag name="KSO_WM_UNIT_TYPE" val="m_i"/>
  <p:tag name="KSO_WM_UNIT_INDEX" val="1_12"/>
  <p:tag name="KSO_WM_UNIT_ID" val="custom160107_24*m_i*1_12"/>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3"/>
  <p:tag name="KSO_WM_UNIT_TYPE" val="m_i"/>
  <p:tag name="KSO_WM_UNIT_INDEX" val="1_13"/>
  <p:tag name="KSO_WM_UNIT_ID" val="custom160107_24*m_i*1_13"/>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PageTitle"/>
  <p:tag name="MH_ORDER" val="PageTitle"/>
  <p:tag name="KSO_WM_UNIT_TYPE" val="a"/>
  <p:tag name="KSO_WM_UNIT_INDEX" val="1"/>
  <p:tag name="KSO_WM_UNIT_ID" val="custom160107_24*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17.xml><?xml version="1.0" encoding="utf-8"?>
<p:tagLst xmlns:p="http://schemas.openxmlformats.org/presentationml/2006/main">
  <p:tag name="MH_TYPE" val="#NeiR#"/>
  <p:tag name="MH_NUMBER" val="4"/>
  <p:tag name="MH_CATEGORY" val="#LiuChBZh#"/>
  <p:tag name="MH_LAYOUT" val="SubTitle"/>
  <p:tag name="MH" val="20150924145130"/>
  <p:tag name="MH_LIBRARY" val="GRAPHIC"/>
  <p:tag name="KSO_WM_TEMPLATE_CATEGORY" val="custom"/>
  <p:tag name="KSO_WM_TEMPLATE_INDEX" val="160107"/>
  <p:tag name="KSO_WM_TAG_VERSION" val="1.0"/>
  <p:tag name="KSO_WM_SLIDE_ID" val="custom160107_24"/>
  <p:tag name="KSO_WM_SLIDE_INDEX" val="24"/>
  <p:tag name="KSO_WM_SLIDE_ITEM_CNT" val="4"/>
  <p:tag name="KSO_WM_SLIDE_LAYOUT" val="a_m"/>
  <p:tag name="KSO_WM_SLIDE_LAYOUT_CNT" val="1_1"/>
  <p:tag name="KSO_WM_SLIDE_TYPE" val="text"/>
  <p:tag name="KSO_WM_BEAUTIFY_FLAG" val="#wm#"/>
  <p:tag name="KSO_WM_SLIDE_POSITION" val="195*153"/>
  <p:tag name="KSO_WM_SLIDE_SIZE" val="586*297"/>
  <p:tag name="KSO_WM_DIAGRAM_GROUP_CODE" val="m1-2"/>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PageTitle"/>
  <p:tag name="MH_ORDER" val="PageTitle"/>
  <p:tag name="KSO_WM_UNIT_TYPE" val="a"/>
  <p:tag name="KSO_WM_UNIT_INDEX" val="1"/>
  <p:tag name="KSO_WM_UNIT_ID" val="custom160107_24*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
  <p:tag name="KSO_WM_UNIT_TYPE" val="m_i"/>
  <p:tag name="KSO_WM_UNIT_INDEX" val="1_1"/>
  <p:tag name="KSO_WM_UNIT_ID" val="custom160107_24*m_i*1_1"/>
  <p:tag name="KSO_WM_UNIT_CLEAR" val="1"/>
  <p:tag name="KSO_WM_UNIT_LAYERLEVEL" val="1_1"/>
  <p:tag name="KSO_WM_DIAGRAM_GROUP_CODE" val="m1-2"/>
  <p:tag name="KSO_WM_UNIT_FILL_FORE_SCHEMECOLOR_INDEX" val="5"/>
  <p:tag name="KSO_WM_UNIT_FILL_TYPE" val="1"/>
  <p:tag name="KSO_WM_UNIT_LINE_FORE_SCHEMECOLOR_INDEX" val="5"/>
  <p:tag name="KSO_WM_UNIT_LINE_FILL_TYPE" val="2"/>
  <p:tag name="KSO_WM_UNIT_SHADOW_SCHEMECOLOR_INDEX" val="13"/>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
  <p:tag name="KSO_WM_UNIT_ID" val="custom160510_11*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UNIT_TYPE" val="i"/>
  <p:tag name="KSO_WM_UNIT_ID" val="custom160107_24*i*1"/>
  <p:tag name="KSO_WM_TEMPLATE_CATEGORY" val="custom"/>
  <p:tag name="KSO_WM_TEMPLATE_INDEX" val="160107"/>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2"/>
  <p:tag name="KSO_WM_UNIT_TYPE" val="m_i"/>
  <p:tag name="KSO_WM_UNIT_INDEX" val="1_2"/>
  <p:tag name="KSO_WM_UNIT_ID" val="custom160107_24*m_i*1_2"/>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3"/>
  <p:tag name="KSO_WM_UNIT_TYPE" val="m_i"/>
  <p:tag name="KSO_WM_UNIT_INDEX" val="1_3"/>
  <p:tag name="KSO_WM_UNIT_ID" val="custom160107_24*m_i*1_3"/>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4"/>
  <p:tag name="KSO_WM_UNIT_TYPE" val="m_i"/>
  <p:tag name="KSO_WM_UNIT_INDEX" val="1_4"/>
  <p:tag name="KSO_WM_UNIT_ID" val="custom160107_24*m_i*1_4"/>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25.xml><?xml version="1.0" encoding="utf-8"?>
<p:tagLst xmlns:p="http://schemas.openxmlformats.org/presentationml/2006/main">
  <p:tag name="KSO_WM_TAG_VERSION" val="1.0"/>
  <p:tag name="KSO_WM_BEAUTIFY_FLAG" val="#wm#"/>
  <p:tag name="KSO_WM_UNIT_TYPE" val="i"/>
  <p:tag name="KSO_WM_UNIT_ID" val="custom160107_24*i*10"/>
  <p:tag name="KSO_WM_TEMPLATE_CATEGORY" val="custom"/>
  <p:tag name="KSO_WM_TEMPLATE_INDEX" val="160107"/>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5"/>
  <p:tag name="KSO_WM_UNIT_TYPE" val="m_i"/>
  <p:tag name="KSO_WM_UNIT_INDEX" val="1_5"/>
  <p:tag name="KSO_WM_UNIT_ID" val="custom160107_24*m_i*1_5"/>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6"/>
  <p:tag name="KSO_WM_UNIT_TYPE" val="m_i"/>
  <p:tag name="KSO_WM_UNIT_INDEX" val="1_6"/>
  <p:tag name="KSO_WM_UNIT_ID" val="custom160107_24*m_i*1_6"/>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7"/>
  <p:tag name="KSO_WM_UNIT_TYPE" val="m_i"/>
  <p:tag name="KSO_WM_UNIT_INDEX" val="1_7"/>
  <p:tag name="KSO_WM_UNIT_ID" val="custom160107_24*m_i*1_7"/>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29.xml><?xml version="1.0" encoding="utf-8"?>
<p:tagLst xmlns:p="http://schemas.openxmlformats.org/presentationml/2006/main">
  <p:tag name="KSO_WM_TAG_VERSION" val="1.0"/>
  <p:tag name="KSO_WM_BEAUTIFY_FLAG" val="#wm#"/>
  <p:tag name="KSO_WM_UNIT_TYPE" val="i"/>
  <p:tag name="KSO_WM_UNIT_ID" val="custom160107_24*i*19"/>
  <p:tag name="KSO_WM_TEMPLATE_CATEGORY" val="custom"/>
  <p:tag name="KSO_WM_TEMPLATE_INDEX" val="16010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2"/>
  <p:tag name="KSO_WM_UNIT_ID" val="custom160510_11*l_i*1_2"/>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8"/>
  <p:tag name="KSO_WM_UNIT_TYPE" val="m_i"/>
  <p:tag name="KSO_WM_UNIT_INDEX" val="1_8"/>
  <p:tag name="KSO_WM_UNIT_ID" val="custom160107_24*m_i*1_8"/>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9"/>
  <p:tag name="KSO_WM_UNIT_TYPE" val="m_i"/>
  <p:tag name="KSO_WM_UNIT_INDEX" val="1_9"/>
  <p:tag name="KSO_WM_UNIT_ID" val="custom160107_24*m_i*1_9"/>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0"/>
  <p:tag name="KSO_WM_UNIT_TYPE" val="m_i"/>
  <p:tag name="KSO_WM_UNIT_INDEX" val="1_10"/>
  <p:tag name="KSO_WM_UNIT_ID" val="custom160107_24*m_i*1_10"/>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33.xml><?xml version="1.0" encoding="utf-8"?>
<p:tagLst xmlns:p="http://schemas.openxmlformats.org/presentationml/2006/main">
  <p:tag name="KSO_WM_TAG_VERSION" val="1.0"/>
  <p:tag name="KSO_WM_BEAUTIFY_FLAG" val="#wm#"/>
  <p:tag name="KSO_WM_UNIT_TYPE" val="i"/>
  <p:tag name="KSO_WM_UNIT_ID" val="custom160107_24*i*28"/>
  <p:tag name="KSO_WM_TEMPLATE_CATEGORY" val="custom"/>
  <p:tag name="KSO_WM_TEMPLATE_INDEX" val="160107"/>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1"/>
  <p:tag name="KSO_WM_UNIT_TYPE" val="m_i"/>
  <p:tag name="KSO_WM_UNIT_INDEX" val="1_11"/>
  <p:tag name="KSO_WM_UNIT_ID" val="custom160107_24*m_i*1_11"/>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2"/>
  <p:tag name="KSO_WM_UNIT_TYPE" val="m_i"/>
  <p:tag name="KSO_WM_UNIT_INDEX" val="1_12"/>
  <p:tag name="KSO_WM_UNIT_ID" val="custom160107_24*m_i*1_12"/>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3"/>
  <p:tag name="KSO_WM_UNIT_TYPE" val="m_i"/>
  <p:tag name="KSO_WM_UNIT_INDEX" val="1_13"/>
  <p:tag name="KSO_WM_UNIT_ID" val="custom160107_24*m_i*1_13"/>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i"/>
  <p:tag name="KSO_WM_UNIT_ID" val="custom160510_11*i*7"/>
  <p:tag name="KSO_WM_TEMPLATE_CATEGORY" val="custom"/>
  <p:tag name="KSO_WM_TEMPLATE_INDEX" val="160510"/>
  <p:tag name="KSO_WM_UNIT_INDEX" val="7"/>
</p:tagLst>
</file>

<file path=ppt/tags/tag140.xml><?xml version="1.0" encoding="utf-8"?>
<p:tagLst xmlns:p="http://schemas.openxmlformats.org/presentationml/2006/main">
  <p:tag name="KSO_WM_TAG_VERSION" val="1.0"/>
  <p:tag name="KSO_WM_BEAUTIFY_FLAG" val="#wm#"/>
  <p:tag name="KSO_WM_UNIT_TYPE" val="i"/>
  <p:tag name="KSO_WM_UNIT_ID" val="custom160107_24*i*28"/>
  <p:tag name="KSO_WM_TEMPLATE_CATEGORY" val="custom"/>
  <p:tag name="KSO_WM_TEMPLATE_INDEX" val="160107"/>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1"/>
  <p:tag name="KSO_WM_UNIT_TYPE" val="m_i"/>
  <p:tag name="KSO_WM_UNIT_INDEX" val="1_11"/>
  <p:tag name="KSO_WM_UNIT_ID" val="custom160107_24*m_i*1_11"/>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2"/>
  <p:tag name="KSO_WM_UNIT_TYPE" val="m_i"/>
  <p:tag name="KSO_WM_UNIT_INDEX" val="1_12"/>
  <p:tag name="KSO_WM_UNIT_ID" val="custom160107_24*m_i*1_12"/>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3"/>
  <p:tag name="KSO_WM_UNIT_TYPE" val="m_i"/>
  <p:tag name="KSO_WM_UNIT_INDEX" val="1_13"/>
  <p:tag name="KSO_WM_UNIT_ID" val="custom160107_24*m_i*1_13"/>
  <p:tag name="KSO_WM_UNIT_CLEAR" val="1"/>
  <p:tag name="KSO_WM_UNIT_LAYERLEVEL" val="1_1"/>
  <p:tag name="KSO_WM_DIAGRAM_GROUP_CODE" val="m1-2"/>
  <p:tag name="KSO_WM_UNIT_FILL_FORE_SCHEMECOLOR_INDEX" val="5"/>
  <p:tag name="KSO_WM_UNIT_FILL_TYPE" val="1"/>
  <p:tag name="KSO_WM_UNIT_USESOURCEFORMAT_APPLY" val="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SubTitle"/>
  <p:tag name="MH_ORDER" val="1"/>
  <p:tag name="KSO_WM_UNIT_TYPE" val="m_h_f"/>
  <p:tag name="KSO_WM_UNIT_INDEX" val="1_1_1"/>
  <p:tag name="KSO_WM_UNIT_ID" val="custom160107_24*m_h_f*1_1_1"/>
  <p:tag name="KSO_WM_UNIT_CLEAR" val="1"/>
  <p:tag name="KSO_WM_UNIT_LAYERLEVEL" val="1_1_1"/>
  <p:tag name="KSO_WM_UNIT_VALUE" val="24"/>
  <p:tag name="KSO_WM_UNIT_HIGHLIGHT" val="0"/>
  <p:tag name="KSO_WM_UNIT_COMPATIBLE" val="0"/>
  <p:tag name="KSO_WM_UNIT_PRESET_TEXT_INDEX" val="3"/>
  <p:tag name="KSO_WM_UNIT_PRESET_TEXT_LEN" val="12"/>
  <p:tag name="KSO_WM_DIAGRAM_GROUP_CODE" val="m1-2"/>
  <p:tag name="KSO_WM_UNIT_TEXT_FILL_FORE_SCHEMECOLOR_INDEX" val="5"/>
  <p:tag name="KSO_WM_UNIT_TEXT_FILL_TYPE" val="1"/>
  <p:tag name="KSO_WM_UNIT_USESOURCEFORMAT_APPLY" val="1"/>
</p:tagLst>
</file>

<file path=ppt/tags/tag145.xml><?xml version="1.0" encoding="utf-8"?>
<p:tagLst xmlns:p="http://schemas.openxmlformats.org/presentationml/2006/main">
  <p:tag name="MH_TYPE" val="#NeiR#"/>
  <p:tag name="MH_NUMBER" val="4"/>
  <p:tag name="MH_CATEGORY" val="#LiuChBZh#"/>
  <p:tag name="MH_LAYOUT" val="SubTitle"/>
  <p:tag name="MH" val="20150924145130"/>
  <p:tag name="MH_LIBRARY" val="GRAPHIC"/>
  <p:tag name="KSO_WM_TEMPLATE_CATEGORY" val="custom"/>
  <p:tag name="KSO_WM_TEMPLATE_INDEX" val="160107"/>
  <p:tag name="KSO_WM_TAG_VERSION" val="1.0"/>
  <p:tag name="KSO_WM_SLIDE_ID" val="custom160107_24"/>
  <p:tag name="KSO_WM_SLIDE_INDEX" val="24"/>
  <p:tag name="KSO_WM_SLIDE_ITEM_CNT" val="4"/>
  <p:tag name="KSO_WM_SLIDE_LAYOUT" val="a_m"/>
  <p:tag name="KSO_WM_SLIDE_LAYOUT_CNT" val="1_1"/>
  <p:tag name="KSO_WM_SLIDE_TYPE" val="text"/>
  <p:tag name="KSO_WM_BEAUTIFY_FLAG" val="#wm#"/>
  <p:tag name="KSO_WM_SLIDE_POSITION" val="195*153"/>
  <p:tag name="KSO_WM_SLIDE_SIZE" val="586*297"/>
  <p:tag name="KSO_WM_DIAGRAM_GROUP_CODE" val="m1-2"/>
</p:tagLst>
</file>

<file path=ppt/tags/tag146.xml><?xml version="1.0" encoding="utf-8"?>
<p:tagLst xmlns:p="http://schemas.openxmlformats.org/presentationml/2006/main">
  <p:tag name="MH" val="20150921140819"/>
  <p:tag name="MH_LIBRARY" val="GRAPHIC"/>
  <p:tag name="MH_TYPE" val="SubTitle"/>
  <p:tag name="MH_ORDER" val="1"/>
  <p:tag name="KSO_WM_TAG_VERSION" val="1.0"/>
  <p:tag name="KSO_WM_BEAUTIFY_FLAG" val="#wm#"/>
  <p:tag name="KSO_WM_UNIT_TYPE" val="i"/>
  <p:tag name="KSO_WM_UNIT_ID" val="custom160107_27*i*0"/>
  <p:tag name="KSO_WM_TEMPLATE_CATEGORY" val="custom"/>
  <p:tag name="KSO_WM_TEMPLATE_INDEX" val="160107"/>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Text"/>
  <p:tag name="MH_ORDER" val="1"/>
  <p:tag name="KSO_WM_UNIT_TYPE" val="f"/>
  <p:tag name="KSO_WM_UNIT_INDEX" val="1"/>
  <p:tag name="KSO_WM_UNIT_ID" val="custom160107_27*f*1"/>
  <p:tag name="KSO_WM_UNIT_CLEAR" val="1"/>
  <p:tag name="KSO_WM_UNIT_LAYERLEVEL" val="1"/>
  <p:tag name="KSO_WM_UNIT_VALUE" val="161"/>
  <p:tag name="KSO_WM_UNIT_HIGHLIGHT" val="0"/>
  <p:tag name="KSO_WM_UNIT_COMPATIBLE" val="0"/>
  <p:tag name="KSO_WM_UNIT_PRESET_TEXT_INDEX" val="3"/>
  <p:tag name="KSO_WM_UNIT_PRESET_TEXT_LEN" val="102"/>
</p:tagLst>
</file>

<file path=ppt/tags/tag148.xml><?xml version="1.0" encoding="utf-8"?>
<p:tagLst xmlns:p="http://schemas.openxmlformats.org/presentationml/2006/main">
  <p:tag name="MH" val="20150921140819"/>
  <p:tag name="MH_LIBRARY" val="GRAPHIC"/>
  <p:tag name="MH_TYPE" val="Other"/>
  <p:tag name="MH_ORDER" val="2"/>
  <p:tag name="KSO_WM_TAG_VERSION" val="1.0"/>
  <p:tag name="KSO_WM_BEAUTIFY_FLAG" val="#wm#"/>
  <p:tag name="KSO_WM_UNIT_TYPE" val="i"/>
  <p:tag name="KSO_WM_UNIT_ID" val="custom160107_27*i*2"/>
  <p:tag name="KSO_WM_TEMPLATE_CATEGORY" val="custom"/>
  <p:tag name="KSO_WM_TEMPLATE_INDEX" val="160107"/>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Picture"/>
  <p:tag name="MH_ORDER" val="1"/>
  <p:tag name="KSO_WM_UNIT_TYPE" val="d"/>
  <p:tag name="KSO_WM_UNIT_INDEX" val="1"/>
  <p:tag name="KSO_WM_UNIT_ID" val="custom160107_27*d*1"/>
  <p:tag name="KSO_WM_UNIT_CLEAR" val="0"/>
  <p:tag name="KSO_WM_UNIT_LAYERLEVEL" val="1"/>
  <p:tag name="KSO_WM_UNIT_VALUE" val="664*664"/>
  <p:tag name="KSO_WM_UNIT_HIGHLIGHT" val="0"/>
  <p:tag name="KSO_WM_UNIT_COMPATIBLE" val="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2_1"/>
  <p:tag name="KSO_WM_UNIT_ID" val="custom160510_11*l_h_f*1_2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27*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MH_TYPE" val="#NeiR#"/>
  <p:tag name="MH_NUMBER" val="1"/>
  <p:tag name="MH_CATEGORY" val="#TuWHP#"/>
  <p:tag name="MH_LAYOUT" val="SubTitleText"/>
  <p:tag name="MH" val="20150921140819"/>
  <p:tag name="MH_LIBRARY" val="GRAPHIC"/>
  <p:tag name="KSO_WM_TEMPLATE_CATEGORY" val="custom"/>
  <p:tag name="KSO_WM_TEMPLATE_INDEX" val="160107"/>
  <p:tag name="KSO_WM_TAG_VERSION" val="1.0"/>
  <p:tag name="KSO_WM_SLIDE_ID" val="custom160107_27"/>
  <p:tag name="KSO_WM_SLIDE_INDEX" val="27"/>
  <p:tag name="KSO_WM_SLIDE_ITEM_CNT" val="2"/>
  <p:tag name="KSO_WM_SLIDE_LAYOUT" val="a_f_d"/>
  <p:tag name="KSO_WM_SLIDE_LAYOUT_CNT" val="1_1_1"/>
  <p:tag name="KSO_WM_SLIDE_TYPE" val="text"/>
  <p:tag name="KSO_WM_BEAUTIFY_FLAG" val="#wm#"/>
  <p:tag name="KSO_WM_SLIDE_POSITION" val="158*167"/>
  <p:tag name="KSO_WM_SLIDE_SIZE" val="687*25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OTHERS"/>
  <p:tag name="ID" val="547126"/>
  <p:tag name="KSO_WM_UNIT_TYPE" val="a"/>
  <p:tag name="KSO_WM_UNIT_INDEX" val="1"/>
  <p:tag name="KSO_WM_UNIT_ID" val="custom160107_7*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153.xml><?xml version="1.0" encoding="utf-8"?>
<p:tagLst xmlns:p="http://schemas.openxmlformats.org/presentationml/2006/main">
  <p:tag name="KSO_WM_TAG_VERSION" val="1.0"/>
  <p:tag name="KSO_WM_BEAUTIFY_FLAG" val="#wm#"/>
  <p:tag name="KSO_WM_UNIT_TYPE" val="i"/>
  <p:tag name="KSO_WM_UNIT_ID" val="custom160107_7*i*1"/>
  <p:tag name="KSO_WM_TEMPLATE_CATEGORY" val="custom"/>
  <p:tag name="KSO_WM_TEMPLATE_INDEX" val="160107"/>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1"/>
  <p:tag name="KSO_WM_UNIT_TYPE" val="l_i"/>
  <p:tag name="KSO_WM_UNIT_INDEX" val="1_1"/>
  <p:tag name="KSO_WM_UNIT_ID" val="custom160107_7*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1"/>
  <p:tag name="KSO_WM_UNIT_TYPE" val="l_h_f"/>
  <p:tag name="KSO_WM_UNIT_INDEX" val="1_1_1"/>
  <p:tag name="KSO_WM_UNIT_ID" val="custom160107_7*l_h_f*1_1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156.xml><?xml version="1.0" encoding="utf-8"?>
<p:tagLst xmlns:p="http://schemas.openxmlformats.org/presentationml/2006/main">
  <p:tag name="KSO_WM_TAG_VERSION" val="1.0"/>
  <p:tag name="KSO_WM_BEAUTIFY_FLAG" val="#wm#"/>
  <p:tag name="KSO_WM_UNIT_TYPE" val="i"/>
  <p:tag name="KSO_WM_UNIT_ID" val="custom160107_7*i*6"/>
  <p:tag name="KSO_WM_TEMPLATE_CATEGORY" val="custom"/>
  <p:tag name="KSO_WM_TEMPLATE_INDEX" val="160107"/>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2"/>
  <p:tag name="KSO_WM_UNIT_TYPE" val="l_i"/>
  <p:tag name="KSO_WM_UNIT_INDEX" val="1_2"/>
  <p:tag name="KSO_WM_UNIT_ID" val="custom160107_7*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2"/>
  <p:tag name="KSO_WM_UNIT_TYPE" val="l_h_f"/>
  <p:tag name="KSO_WM_UNIT_INDEX" val="1_2_1"/>
  <p:tag name="KSO_WM_UNIT_ID" val="custom160107_7*l_h_f*1_2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159.xml><?xml version="1.0" encoding="utf-8"?>
<p:tagLst xmlns:p="http://schemas.openxmlformats.org/presentationml/2006/main">
  <p:tag name="MH" val="20150923180313"/>
  <p:tag name="MH_LIBRARY" val="CONTENTS"/>
  <p:tag name="MH_AUTOCOLOR" val="TRUE"/>
  <p:tag name="MH_TYPE" val="CONTENTS"/>
  <p:tag name="ID" val="547126"/>
  <p:tag name="KSO_WM_TEMPLATE_CATEGORY" val="custom"/>
  <p:tag name="KSO_WM_TEMPLATE_INDEX" val="160107"/>
  <p:tag name="KSO_WM_TAG_VERSION" val="1.0"/>
  <p:tag name="KSO_WM_SLIDE_ID" val="custom160107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3"/>
  <p:tag name="KSO_WM_UNIT_ID" val="custom160510_11*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30*a*1"/>
  <p:tag name="KSO_WM_UNIT_CLEAR" val="1"/>
  <p:tag name="KSO_WM_UNIT_LAYERLEVEL" val="1"/>
  <p:tag name="KSO_WM_UNIT_VALUE" val="4"/>
  <p:tag name="KSO_WM_UNIT_ISCONTENTSTITLE" val="0"/>
  <p:tag name="KSO_WM_UNIT_HIGHLIGHT" val="0"/>
  <p:tag name="KSO_WM_UNIT_COMPATIBLE" val="0"/>
  <p:tag name="KSO_WM_UNIT_PRESET_TEXT" val="谢谢_x000B_大家"/>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107"/>
  <p:tag name="KSO_WM_UNIT_TYPE" val="b"/>
  <p:tag name="KSO_WM_UNIT_INDEX" val="1"/>
  <p:tag name="KSO_WM_UNIT_ID" val="custom160107_30*b*1"/>
  <p:tag name="KSO_WM_UNIT_CLEAR" val="1"/>
  <p:tag name="KSO_WM_UNIT_LAYERLEVEL" val="1"/>
  <p:tag name="KSO_WM_UNIT_VALUE" val="7"/>
  <p:tag name="KSO_WM_UNIT_ISCONTENTSTITLE" val="0"/>
  <p:tag name="KSO_WM_UNIT_HIGHLIGHT" val="0"/>
  <p:tag name="KSO_WM_UNIT_COMPATIBLE" val="0"/>
  <p:tag name="KSO_WM_UNIT_PRESET_TEXT" val="@YOURNAME"/>
</p:tagLst>
</file>

<file path=ppt/tags/tag162.xml><?xml version="1.0" encoding="utf-8"?>
<p:tagLst xmlns:p="http://schemas.openxmlformats.org/presentationml/2006/main">
  <p:tag name="MH" val="20151014092127"/>
  <p:tag name="MH_LIBRARY" val="GRAPHIC"/>
  <p:tag name="KSO_WM_TEMPLATE_CATEGORY" val="custom"/>
  <p:tag name="KSO_WM_TEMPLATE_INDEX" val="160107"/>
  <p:tag name="KSO_WM_TAG_VERSION" val="1.0"/>
  <p:tag name="KSO_WM_SLIDE_ID" val="custom160107_29"/>
  <p:tag name="KSO_WM_SLIDE_INDEX" val="29"/>
  <p:tag name="KSO_WM_SLIDE_ITEM_CNT" val="2"/>
  <p:tag name="KSO_WM_SLIDE_LAYOUT" val="a_b"/>
  <p:tag name="KSO_WM_SLIDE_LAYOUT_CNT" val="1_1"/>
  <p:tag name="KSO_WM_SLIDE_TYPE" val="endPage"/>
  <p:tag name="KSO_WM_BEAUTIFY_FLAG" val="#wm#"/>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4"/>
  <p:tag name="KSO_WM_UNIT_ID" val="custom160510_11*l_i*1_4"/>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UNIT_TYPE" val="i"/>
  <p:tag name="KSO_WM_UNIT_ID" val="custom160510_11*i*14"/>
  <p:tag name="KSO_WM_TEMPLATE_CATEGORY" val="custom"/>
  <p:tag name="KSO_WM_TEMPLATE_INDEX" val="160510"/>
  <p:tag name="KSO_WM_UNIT_INDEX" val="1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3_1"/>
  <p:tag name="KSO_WM_UNIT_ID" val="custom160510_11*l_h_f*1_3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MH" val="20150923180313"/>
  <p:tag name="MH_LIBRARY" val="CONTENTS"/>
  <p:tag name="MH_TYPE" val="NUMBER"/>
  <p:tag name="ID" val="547126"/>
  <p:tag name="MH_ORDER" val="NUMBER"/>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5"/>
  <p:tag name="KSO_WM_UNIT_ID" val="custom160510_11*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6"/>
  <p:tag name="KSO_WM_UNIT_ID" val="custom160510_11*l_i*1_6"/>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UNIT_TYPE" val="i"/>
  <p:tag name="KSO_WM_UNIT_ID" val="custom160510_11*i*21"/>
  <p:tag name="KSO_WM_TEMPLATE_CATEGORY" val="custom"/>
  <p:tag name="KSO_WM_TEMPLATE_INDEX" val="160510"/>
  <p:tag name="KSO_WM_UNIT_INDEX" val="2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4_1"/>
  <p:tag name="KSO_WM_UNIT_ID" val="custom160510_11*l_h_f*1_4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7"/>
  <p:tag name="KSO_WM_UNIT_ID" val="custom160510_11*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8"/>
  <p:tag name="KSO_WM_UNIT_ID" val="custom160510_11*l_i*1_8"/>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UNIT_TYPE" val="i"/>
  <p:tag name="KSO_WM_UNIT_ID" val="custom160510_11*i*28"/>
  <p:tag name="KSO_WM_TEMPLATE_CATEGORY" val="custom"/>
  <p:tag name="KSO_WM_TEMPLATE_INDEX" val="160510"/>
  <p:tag name="KSO_WM_UNIT_INDEX" val="28"/>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5_1"/>
  <p:tag name="KSO_WM_UNIT_ID" val="custom160510_11*l_h_f*1_5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9"/>
  <p:tag name="KSO_WM_UNIT_ID" val="custom160510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0"/>
  <p:tag name="KSO_WM_UNIT_ID" val="custom160510_11*l_i*1_10"/>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3.xml><?xml version="1.0" encoding="utf-8"?>
<p:tagLst xmlns:p="http://schemas.openxmlformats.org/presentationml/2006/main">
  <p:tag name="MH" val="20151014092127"/>
  <p:tag name="MH_LIBRARY" val="GRAPHIC"/>
  <p:tag name="MH_ORDER" val="Freeform 36"/>
</p:tagLst>
</file>

<file path=ppt/tags/tag30.xml><?xml version="1.0" encoding="utf-8"?>
<p:tagLst xmlns:p="http://schemas.openxmlformats.org/presentationml/2006/main">
  <p:tag name="KSO_WM_TAG_VERSION" val="1.0"/>
  <p:tag name="KSO_WM_BEAUTIFY_FLAG" val="#wm#"/>
  <p:tag name="KSO_WM_UNIT_TYPE" val="i"/>
  <p:tag name="KSO_WM_UNIT_ID" val="custom160510_11*i*35"/>
  <p:tag name="KSO_WM_TEMPLATE_CATEGORY" val="custom"/>
  <p:tag name="KSO_WM_TEMPLATE_INDEX" val="160510"/>
  <p:tag name="KSO_WM_UNIT_INDEX" val="35"/>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h_f"/>
  <p:tag name="KSO_WM_UNIT_INDEX" val="1_6_1"/>
  <p:tag name="KSO_WM_UNIT_ID" val="custom160510_11*l_h_f*1_6_1"/>
  <p:tag name="KSO_WM_UNIT_CLEAR" val="1"/>
  <p:tag name="KSO_WM_UNIT_LAYERLEVEL" val="1_1_1"/>
  <p:tag name="KSO_WM_UNIT_VALUE" val="1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1"/>
  <p:tag name="KSO_WM_UNIT_ID" val="custom160510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10"/>
  <p:tag name="KSO_WM_UNIT_TYPE" val="l_i"/>
  <p:tag name="KSO_WM_UNIT_INDEX" val="1_12"/>
  <p:tag name="KSO_WM_UNIT_ID" val="custom160510_11*l_i*1_12"/>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UNIT_TYPE" val="i"/>
  <p:tag name="KSO_WM_UNIT_ID" val="custom160510_11*i*42"/>
  <p:tag name="KSO_WM_TEMPLATE_CATEGORY" val="custom"/>
  <p:tag name="KSO_WM_TEMPLATE_INDEX" val="160510"/>
  <p:tag name="KSO_WM_UNIT_INDEX" val="42"/>
</p:tagLst>
</file>

<file path=ppt/tags/tag35.xml><?xml version="1.0" encoding="utf-8"?>
<p:tagLst xmlns:p="http://schemas.openxmlformats.org/presentationml/2006/main">
  <p:tag name="KSO_WM_TAG_VERSION" val="1.0"/>
  <p:tag name="KSO_WM_BEAUTIFY_FLAG" val="#wm#"/>
  <p:tag name="KSO_WM_UNIT_TYPE" val="i"/>
  <p:tag name="KSO_WM_UNIT_ID" val="custom160510_11*i*43"/>
  <p:tag name="KSO_WM_TEMPLATE_CATEGORY" val="custom"/>
  <p:tag name="KSO_WM_TEMPLATE_INDEX" val="160510"/>
  <p:tag name="KSO_WM_UNIT_INDEX" val="43"/>
</p:tagLst>
</file>

<file path=ppt/tags/tag36.xml><?xml version="1.0" encoding="utf-8"?>
<p:tagLst xmlns:p="http://schemas.openxmlformats.org/presentationml/2006/main">
  <p:tag name="KSO_WM_TEMPLATE_CATEGORY" val="custom"/>
  <p:tag name="KSO_WM_TEMPLATE_INDEX" val="160107"/>
  <p:tag name="KSO_WM_TAG_VERSION" val="1.0"/>
  <p:tag name="KSO_WM_SLIDE_ID" val="custom160510_11"/>
  <p:tag name="KSO_WM_SLIDE_INDEX" val="11"/>
  <p:tag name="KSO_WM_SLIDE_ITEM_CNT" val="6"/>
  <p:tag name="KSO_WM_SLIDE_LAYOUT" val="l"/>
  <p:tag name="KSO_WM_SLIDE_LAYOUT_CNT" val="1"/>
  <p:tag name="KSO_WM_SLIDE_TYPE" val="contents"/>
  <p:tag name="KSO_WM_BEAUTIFY_FLAG" val="#wm#"/>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07"/>
  <p:tag name="KSO_WM_UNIT_TYPE" val="f"/>
  <p:tag name="KSO_WM_UNIT_INDEX" val="1"/>
  <p:tag name="KSO_WM_UNIT_ID" val="custom16010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107"/>
  <p:tag name="KSO_WM_TAG_VERSION" val="1.0"/>
  <p:tag name="KSO_WM_SLIDE_ID" val="custom160107_2"/>
  <p:tag name="KSO_WM_SLIDE_INDEX" val="2"/>
  <p:tag name="KSO_WM_SLIDE_ITEM_CNT" val="2"/>
  <p:tag name="KSO_WM_SLIDE_LAYOUT" val="a_f"/>
  <p:tag name="KSO_WM_SLIDE_LAYOUT_CNT" val="1_1"/>
  <p:tag name="KSO_WM_SLIDE_TYPE" val="text"/>
  <p:tag name="KSO_WM_BEAUTIFY_FLAG" val="#wm#"/>
  <p:tag name="KSO_WM_SLIDE_POSITION" val="52*81"/>
  <p:tag name="KSO_WM_SLIDE_SIZE" val="855*400"/>
</p:tagLst>
</file>

<file path=ppt/tags/tag4.xml><?xml version="1.0" encoding="utf-8"?>
<p:tagLst xmlns:p="http://schemas.openxmlformats.org/presentationml/2006/main">
  <p:tag name="MH" val="20151014092127"/>
  <p:tag name="MH_LIBRARY" val="GRAPHIC"/>
  <p:tag name="MH_ORDER" val="Freeform 3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OTHERS"/>
  <p:tag name="ID" val="547126"/>
  <p:tag name="KSO_WM_UNIT_TYPE" val="a"/>
  <p:tag name="KSO_WM_UNIT_INDEX" val="1"/>
  <p:tag name="KSO_WM_UNIT_ID" val="custom160107_11*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41.xml><?xml version="1.0" encoding="utf-8"?>
<p:tagLst xmlns:p="http://schemas.openxmlformats.org/presentationml/2006/main">
  <p:tag name="KSO_WM_TAG_VERSION" val="1.0"/>
  <p:tag name="KSO_WM_BEAUTIFY_FLAG" val="#wm#"/>
  <p:tag name="KSO_WM_UNIT_TYPE" val="i"/>
  <p:tag name="KSO_WM_UNIT_ID" val="custom160107_11*i*1"/>
  <p:tag name="KSO_WM_TEMPLATE_CATEGORY" val="custom"/>
  <p:tag name="KSO_WM_TEMPLATE_INDEX" val="16010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1"/>
  <p:tag name="KSO_WM_UNIT_TYPE" val="l_i"/>
  <p:tag name="KSO_WM_UNIT_INDEX" val="1_1"/>
  <p:tag name="KSO_WM_UNIT_ID" val="custom160107_11*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1"/>
  <p:tag name="KSO_WM_UNIT_TYPE" val="l_h_f"/>
  <p:tag name="KSO_WM_UNIT_INDEX" val="1_1_1"/>
  <p:tag name="KSO_WM_UNIT_ID" val="custom160107_11*l_h_f*1_1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UNIT_TYPE" val="i"/>
  <p:tag name="KSO_WM_UNIT_ID" val="custom160107_11*i*6"/>
  <p:tag name="KSO_WM_TEMPLATE_CATEGORY" val="custom"/>
  <p:tag name="KSO_WM_TEMPLATE_INDEX" val="16010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2"/>
  <p:tag name="KSO_WM_UNIT_TYPE" val="l_i"/>
  <p:tag name="KSO_WM_UNIT_INDEX" val="1_2"/>
  <p:tag name="KSO_WM_UNIT_ID" val="custom160107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2"/>
  <p:tag name="KSO_WM_UNIT_TYPE" val="l_h_f"/>
  <p:tag name="KSO_WM_UNIT_INDEX" val="1_2_1"/>
  <p:tag name="KSO_WM_UNIT_ID" val="custom160107_11*l_h_f*1_2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UNIT_TYPE" val="i"/>
  <p:tag name="KSO_WM_UNIT_ID" val="custom160107_11*i*11"/>
  <p:tag name="KSO_WM_TEMPLATE_CATEGORY" val="custom"/>
  <p:tag name="KSO_WM_TEMPLATE_INDEX" val="16010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3"/>
  <p:tag name="KSO_WM_UNIT_TYPE" val="l_i"/>
  <p:tag name="KSO_WM_UNIT_INDEX" val="1_3"/>
  <p:tag name="KSO_WM_UNIT_ID" val="custom160107_11*l_i*1_3"/>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3"/>
  <p:tag name="KSO_WM_UNIT_TYPE" val="l_h_f"/>
  <p:tag name="KSO_WM_UNIT_INDEX" val="1_3_1"/>
  <p:tag name="KSO_WM_UNIT_ID" val="custom160107_11*l_h_f*1_3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5.xml><?xml version="1.0" encoding="utf-8"?>
<p:tagLst xmlns:p="http://schemas.openxmlformats.org/presentationml/2006/main">
  <p:tag name="MH" val="20151014092127"/>
  <p:tag name="MH_LIBRARY" val="GRAPHIC"/>
  <p:tag name="MH_ORDER" val="Freeform 35"/>
</p:tagLst>
</file>

<file path=ppt/tags/tag50.xml><?xml version="1.0" encoding="utf-8"?>
<p:tagLst xmlns:p="http://schemas.openxmlformats.org/presentationml/2006/main">
  <p:tag name="KSO_WM_TAG_VERSION" val="1.0"/>
  <p:tag name="KSO_WM_BEAUTIFY_FLAG" val="#wm#"/>
  <p:tag name="KSO_WM_UNIT_TYPE" val="i"/>
  <p:tag name="KSO_WM_UNIT_ID" val="custom160107_11*i*16"/>
  <p:tag name="KSO_WM_TEMPLATE_CATEGORY" val="custom"/>
  <p:tag name="KSO_WM_TEMPLATE_INDEX" val="16010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4"/>
  <p:tag name="KSO_WM_UNIT_TYPE" val="l_i"/>
  <p:tag name="KSO_WM_UNIT_INDEX" val="1_4"/>
  <p:tag name="KSO_WM_UNIT_ID" val="custom160107_11*l_i*1_4"/>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4"/>
  <p:tag name="KSO_WM_UNIT_TYPE" val="l_h_f"/>
  <p:tag name="KSO_WM_UNIT_INDEX" val="1_4_1"/>
  <p:tag name="KSO_WM_UNIT_ID" val="custom160107_11*l_h_f*1_4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UNIT_TYPE" val="i"/>
  <p:tag name="KSO_WM_UNIT_ID" val="custom160107_11*i*21"/>
  <p:tag name="KSO_WM_TEMPLATE_CATEGORY" val="custom"/>
  <p:tag name="KSO_WM_TEMPLATE_INDEX" val="16010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5"/>
  <p:tag name="KSO_WM_UNIT_TYPE" val="l_i"/>
  <p:tag name="KSO_WM_UNIT_INDEX" val="1_5"/>
  <p:tag name="KSO_WM_UNIT_ID" val="custom160107_11*l_i*1_5"/>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5"/>
  <p:tag name="KSO_WM_UNIT_TYPE" val="l_h_f"/>
  <p:tag name="KSO_WM_UNIT_INDEX" val="1_5_1"/>
  <p:tag name="KSO_WM_UNIT_ID" val="custom160107_11*l_h_f*1_5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UNIT_TYPE" val="i"/>
  <p:tag name="KSO_WM_UNIT_ID" val="custom160107_11*i*26"/>
  <p:tag name="KSO_WM_TEMPLATE_CATEGORY" val="custom"/>
  <p:tag name="KSO_WM_TEMPLATE_INDEX" val="16010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6"/>
  <p:tag name="KSO_WM_UNIT_TYPE" val="l_i"/>
  <p:tag name="KSO_WM_UNIT_INDEX" val="1_6"/>
  <p:tag name="KSO_WM_UNIT_ID" val="custom160107_11*l_i*1_6"/>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6"/>
  <p:tag name="KSO_WM_UNIT_TYPE" val="l_h_f"/>
  <p:tag name="KSO_WM_UNIT_INDEX" val="1_6_1"/>
  <p:tag name="KSO_WM_UNIT_ID" val="custom160107_11*l_h_f*1_6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UNIT_TYPE" val="i"/>
  <p:tag name="KSO_WM_UNIT_ID" val="custom160107_11*i*26"/>
  <p:tag name="KSO_WM_TEMPLATE_CATEGORY" val="custom"/>
  <p:tag name="KSO_WM_TEMPLATE_INDEX" val="160107"/>
</p:tagLst>
</file>

<file path=ppt/tags/tag6.xml><?xml version="1.0" encoding="utf-8"?>
<p:tagLst xmlns:p="http://schemas.openxmlformats.org/presentationml/2006/main">
  <p:tag name="MH" val="20151014092127"/>
  <p:tag name="MH_LIBRARY" val="GRAPHIC"/>
  <p:tag name="MH_ORDER" val="Freeform 38"/>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NUMBER"/>
  <p:tag name="ID" val="547126"/>
  <p:tag name="MH_ORDER" val="6"/>
  <p:tag name="KSO_WM_UNIT_TYPE" val="l_i"/>
  <p:tag name="KSO_WM_UNIT_INDEX" val="1_6"/>
  <p:tag name="KSO_WM_UNIT_ID" val="custom160107_11*l_i*1_6"/>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07"/>
  <p:tag name="MH" val="20150923180313"/>
  <p:tag name="MH_LIBRARY" val="CONTENTS"/>
  <p:tag name="MH_TYPE" val="ENTRY"/>
  <p:tag name="ID" val="547126"/>
  <p:tag name="MH_ORDER" val="6"/>
  <p:tag name="KSO_WM_UNIT_TYPE" val="l_h_f"/>
  <p:tag name="KSO_WM_UNIT_INDEX" val="1_6_1"/>
  <p:tag name="KSO_WM_UNIT_ID" val="custom160107_11*l_h_f*1_6_1"/>
  <p:tag name="KSO_WM_UNIT_CLEAR" val="1"/>
  <p:tag name="KSO_WM_UNIT_LAYERLEVEL" val="1_1_1"/>
  <p:tag name="KSO_WM_UNIT_VALUE" val="19"/>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USESOURCEFORMAT_APPLY" val="1"/>
</p:tagLst>
</file>

<file path=ppt/tags/tag62.xml><?xml version="1.0" encoding="utf-8"?>
<p:tagLst xmlns:p="http://schemas.openxmlformats.org/presentationml/2006/main">
  <p:tag name="MH" val="20150923180313"/>
  <p:tag name="MH_LIBRARY" val="CONTENTS"/>
  <p:tag name="MH_AUTOCOLOR" val="TRUE"/>
  <p:tag name="MH_TYPE" val="CONTENTS"/>
  <p:tag name="ID" val="547126"/>
  <p:tag name="KSO_WM_TEMPLATE_CATEGORY" val="custom"/>
  <p:tag name="KSO_WM_TEMPLATE_INDEX" val="160107"/>
  <p:tag name="KSO_WM_TAG_VERSION" val="1.0"/>
  <p:tag name="KSO_WM_SLIDE_ID" val="custom16010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Other"/>
  <p:tag name="MH_ORDER" val="1"/>
  <p:tag name="KSO_WM_UNIT_TYPE" val="m_i"/>
  <p:tag name="KSO_WM_UNIT_INDEX" val="1_1"/>
  <p:tag name="KSO_WM_UNIT_ID" val="custom160107_18*m_i*1_1"/>
  <p:tag name="KSO_WM_UNIT_CLEAR" val="1"/>
  <p:tag name="KSO_WM_UNIT_LAYERLEVEL" val="1_1"/>
  <p:tag name="KSO_WM_DIAGRAM_GROUP_CODE" val="m1-1"/>
  <p:tag name="KSO_WM_UNIT_USESOURCEFORMAT_APPLY" val="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1"/>
  <p:tag name="KSO_WM_UNIT_TYPE" val="m_h_f"/>
  <p:tag name="KSO_WM_UNIT_INDEX" val="1_1_1"/>
  <p:tag name="KSO_WM_UNIT_ID" val="custom160107_18*m_h_f*1_1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Other"/>
  <p:tag name="MH_ORDER" val="2"/>
  <p:tag name="KSO_WM_UNIT_TYPE" val="m_i"/>
  <p:tag name="KSO_WM_UNIT_INDEX" val="1_2"/>
  <p:tag name="KSO_WM_UNIT_ID" val="custom160107_18*m_i*1_2"/>
  <p:tag name="KSO_WM_UNIT_CLEAR" val="1"/>
  <p:tag name="KSO_WM_UNIT_LAYERLEVEL" val="1_1"/>
  <p:tag name="KSO_WM_DIAGRAM_GROUP_CODE" val="m1-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2"/>
  <p:tag name="KSO_WM_UNIT_TYPE" val="m_h_f"/>
  <p:tag name="KSO_WM_UNIT_INDEX" val="1_2_1"/>
  <p:tag name="KSO_WM_UNIT_ID" val="custom160107_18*m_h_f*1_2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Other"/>
  <p:tag name="MH_ORDER" val="3"/>
  <p:tag name="KSO_WM_UNIT_TYPE" val="m_i"/>
  <p:tag name="KSO_WM_UNIT_INDEX" val="1_3"/>
  <p:tag name="KSO_WM_UNIT_ID" val="custom160107_18*m_i*1_3"/>
  <p:tag name="KSO_WM_UNIT_CLEAR" val="1"/>
  <p:tag name="KSO_WM_UNIT_LAYERLEVEL" val="1_1"/>
  <p:tag name="KSO_WM_DIAGRAM_GROUP_CODE" val="m1-1"/>
  <p:tag name="KSO_WM_UNIT_USESOURCEFORMAT_APPLY" val="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3"/>
  <p:tag name="KSO_WM_UNIT_TYPE" val="m_h_f"/>
  <p:tag name="KSO_WM_UNIT_INDEX" val="1_3_1"/>
  <p:tag name="KSO_WM_UNIT_ID" val="custom160107_18*m_h_f*1_3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4"/>
  <p:tag name="KSO_WM_UNIT_TYPE" val="m_h_f"/>
  <p:tag name="KSO_WM_UNIT_INDEX" val="1_4_1"/>
  <p:tag name="KSO_WM_UNIT_ID" val="custom160107_18*m_h_f*1_4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1*a*1"/>
  <p:tag name="KSO_WM_UNIT_CLEAR" val="1"/>
  <p:tag name="KSO_WM_UNIT_LAYERLEVEL" val="1"/>
  <p:tag name="KSO_WM_UNIT_VALUE" val="63"/>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Other"/>
  <p:tag name="MH_ORDER" val="4"/>
  <p:tag name="KSO_WM_UNIT_TYPE" val="m_i"/>
  <p:tag name="KSO_WM_UNIT_INDEX" val="1_4"/>
  <p:tag name="KSO_WM_UNIT_ID" val="custom160107_18*m_i*1_4"/>
  <p:tag name="KSO_WM_UNIT_CLEAR" val="1"/>
  <p:tag name="KSO_WM_UNIT_LAYERLEVEL" val="1_1"/>
  <p:tag name="KSO_WM_DIAGRAM_GROUP_CODE" val="m1-1"/>
  <p:tag name="KSO_WM_UNIT_USESOURCEFORMAT_APPLY"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5"/>
  <p:tag name="KSO_WM_UNIT_TYPE" val="m_h_f"/>
  <p:tag name="KSO_WM_UNIT_INDEX" val="1_5_1"/>
  <p:tag name="KSO_WM_UNIT_ID" val="custom160107_18*m_h_f*1_5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Other"/>
  <p:tag name="MH_ORDER" val="5"/>
  <p:tag name="KSO_WM_UNIT_TYPE" val="m_i"/>
  <p:tag name="KSO_WM_UNIT_INDEX" val="1_5"/>
  <p:tag name="KSO_WM_UNIT_ID" val="custom160107_18*m_i*1_5"/>
  <p:tag name="KSO_WM_UNIT_CLEAR" val="1"/>
  <p:tag name="KSO_WM_UNIT_LAYERLEVEL" val="1_1"/>
  <p:tag name="KSO_WM_DIAGRAM_GROUP_CODE" val="m1-1"/>
  <p:tag name="KSO_WM_UNIT_USESOURCEFORMAT_APPLY" val="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6"/>
  <p:tag name="KSO_WM_UNIT_TYPE" val="m_h_f"/>
  <p:tag name="KSO_WM_UNIT_INDEX" val="1_6_1"/>
  <p:tag name="KSO_WM_UNIT_ID" val="custom160107_18*m_h_f*1_6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PageTitle"/>
  <p:tag name="MH_ORDER" val="PageTitle"/>
  <p:tag name="KSO_WM_UNIT_TYPE" val="a"/>
  <p:tag name="KSO_WM_UNIT_INDEX" val="1"/>
  <p:tag name="KSO_WM_UNIT_ID" val="custom160107_18*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MH_TYPE" val="#NeiR#"/>
  <p:tag name="MH_NUMBER" val="6"/>
  <p:tag name="MH_CATEGORY" val="#LiuChBZh#"/>
  <p:tag name="MH_LAYOUT" val="SubTitle"/>
  <p:tag name="MH" val="20150924172147"/>
  <p:tag name="MH_LIBRARY" val="GRAPHIC"/>
  <p:tag name="KSO_WM_TEMPLATE_CATEGORY" val="custom"/>
  <p:tag name="KSO_WM_TEMPLATE_INDEX" val="160107"/>
  <p:tag name="KSO_WM_TAG_VERSION" val="1.0"/>
  <p:tag name="KSO_WM_SLIDE_ID" val="custom160107_18"/>
  <p:tag name="KSO_WM_SLIDE_INDEX" val="18"/>
  <p:tag name="KSO_WM_SLIDE_ITEM_CNT" val="6"/>
  <p:tag name="KSO_WM_SLIDE_LAYOUT" val="a_m"/>
  <p:tag name="KSO_WM_SLIDE_LAYOUT_CNT" val="1_1"/>
  <p:tag name="KSO_WM_SLIDE_TYPE" val="text"/>
  <p:tag name="KSO_WM_BEAUTIFY_FLAG" val="#wm#"/>
  <p:tag name="KSO_WM_SLIDE_POSITION" val="178*181"/>
  <p:tag name="KSO_WM_SLIDE_SIZE" val="604*254"/>
  <p:tag name="KSO_WM_DIAGRAM_GROUP_CODE" val="m1-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1"/>
  <p:tag name="KSO_WM_UNIT_TYPE" val="m_h_f"/>
  <p:tag name="KSO_WM_UNIT_INDEX" val="1_1_1"/>
  <p:tag name="KSO_WM_UNIT_ID" val="custom160107_18*m_h_f*1_1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2"/>
  <p:tag name="KSO_WM_UNIT_TYPE" val="m_h_f"/>
  <p:tag name="KSO_WM_UNIT_INDEX" val="1_2_1"/>
  <p:tag name="KSO_WM_UNIT_ID" val="custom160107_18*m_h_f*1_2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3"/>
  <p:tag name="KSO_WM_UNIT_TYPE" val="m_h_f"/>
  <p:tag name="KSO_WM_UNIT_INDEX" val="1_3_1"/>
  <p:tag name="KSO_WM_UNIT_ID" val="custom160107_18*m_h_f*1_3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4"/>
  <p:tag name="KSO_WM_UNIT_TYPE" val="m_h_f"/>
  <p:tag name="KSO_WM_UNIT_INDEX" val="1_4_1"/>
  <p:tag name="KSO_WM_UNIT_ID" val="custom160107_18*m_h_f*1_4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07"/>
  <p:tag name="KSO_WM_UNIT_TYPE" val="b"/>
  <p:tag name="KSO_WM_UNIT_INDEX" val="1"/>
  <p:tag name="KSO_WM_UNIT_ID" val="custom160107_1*b*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5"/>
  <p:tag name="KSO_WM_UNIT_TYPE" val="m_h_f"/>
  <p:tag name="KSO_WM_UNIT_INDEX" val="1_5_1"/>
  <p:tag name="KSO_WM_UNIT_ID" val="custom160107_18*m_h_f*1_5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07"/>
  <p:tag name="MH" val="20150924172147"/>
  <p:tag name="MH_LIBRARY" val="GRAPHIC"/>
  <p:tag name="MH_TYPE" val="SubTitle"/>
  <p:tag name="MH_ORDER" val="6"/>
  <p:tag name="KSO_WM_UNIT_TYPE" val="m_h_f"/>
  <p:tag name="KSO_WM_UNIT_INDEX" val="1_6_1"/>
  <p:tag name="KSO_WM_UNIT_ID" val="custom160107_18*m_h_f*1_6_1"/>
  <p:tag name="KSO_WM_UNIT_CLEAR" val="1"/>
  <p:tag name="KSO_WM_UNIT_LAYERLEVEL" val="1_1_1"/>
  <p:tag name="KSO_WM_UNIT_VALUE" val="32"/>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USESOURCEFORMAT_APPLY" val="1"/>
</p:tagLst>
</file>

<file path=ppt/tags/tag82.xml><?xml version="1.0" encoding="utf-8"?>
<p:tagLst xmlns:p="http://schemas.openxmlformats.org/presentationml/2006/main">
  <p:tag name="MH_TYPE" val="#NeiR#"/>
  <p:tag name="MH_NUMBER" val="6"/>
  <p:tag name="MH_CATEGORY" val="#LiuChBZh#"/>
  <p:tag name="MH_LAYOUT" val="SubTitle"/>
  <p:tag name="MH" val="20150924172147"/>
  <p:tag name="MH_LIBRARY" val="GRAPHIC"/>
  <p:tag name="KSO_WM_TEMPLATE_CATEGORY" val="custom"/>
  <p:tag name="KSO_WM_TEMPLATE_INDEX" val="160107"/>
  <p:tag name="KSO_WM_TAG_VERSION" val="1.0"/>
  <p:tag name="KSO_WM_SLIDE_ID" val="custom160107_18"/>
  <p:tag name="KSO_WM_SLIDE_INDEX" val="18"/>
  <p:tag name="KSO_WM_SLIDE_ITEM_CNT" val="6"/>
  <p:tag name="KSO_WM_SLIDE_LAYOUT" val="a_m"/>
  <p:tag name="KSO_WM_SLIDE_LAYOUT_CNT" val="1_1"/>
  <p:tag name="KSO_WM_SLIDE_TYPE" val="text"/>
  <p:tag name="KSO_WM_BEAUTIFY_FLAG" val="#wm#"/>
  <p:tag name="KSO_WM_SLIDE_POSITION" val="178*181"/>
  <p:tag name="KSO_WM_SLIDE_SIZE" val="604*254"/>
  <p:tag name="KSO_WM_DIAGRAM_GROUP_CODE" val="m1-1"/>
</p:tagLst>
</file>

<file path=ppt/tags/tag83.xml><?xml version="1.0" encoding="utf-8"?>
<p:tagLst xmlns:p="http://schemas.openxmlformats.org/presentationml/2006/main">
  <p:tag name="MH" val="20150921140819"/>
  <p:tag name="MH_LIBRARY" val="GRAPHIC"/>
  <p:tag name="MH_TYPE" val="SubTitle"/>
  <p:tag name="MH_ORDER" val="1"/>
  <p:tag name="KSO_WM_TAG_VERSION" val="1.0"/>
  <p:tag name="KSO_WM_BEAUTIFY_FLAG" val="#wm#"/>
  <p:tag name="KSO_WM_UNIT_TYPE" val="i"/>
  <p:tag name="KSO_WM_UNIT_ID" val="custom160107_27*i*0"/>
  <p:tag name="KSO_WM_TEMPLATE_CATEGORY" val="custom"/>
  <p:tag name="KSO_WM_TEMPLATE_INDEX" val="16010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Text"/>
  <p:tag name="MH_ORDER" val="1"/>
  <p:tag name="KSO_WM_UNIT_TYPE" val="f"/>
  <p:tag name="KSO_WM_UNIT_INDEX" val="1"/>
  <p:tag name="KSO_WM_UNIT_ID" val="custom160107_27*f*1"/>
  <p:tag name="KSO_WM_UNIT_CLEAR" val="1"/>
  <p:tag name="KSO_WM_UNIT_LAYERLEVEL" val="1"/>
  <p:tag name="KSO_WM_UNIT_VALUE" val="161"/>
  <p:tag name="KSO_WM_UNIT_HIGHLIGHT" val="0"/>
  <p:tag name="KSO_WM_UNIT_COMPATIBLE" val="0"/>
  <p:tag name="KSO_WM_UNIT_PRESET_TEXT_INDEX" val="3"/>
  <p:tag name="KSO_WM_UNIT_PRESET_TEXT_LEN" val="102"/>
</p:tagLst>
</file>

<file path=ppt/tags/tag85.xml><?xml version="1.0" encoding="utf-8"?>
<p:tagLst xmlns:p="http://schemas.openxmlformats.org/presentationml/2006/main">
  <p:tag name="MH" val="20150921140819"/>
  <p:tag name="MH_LIBRARY" val="GRAPHIC"/>
  <p:tag name="MH_TYPE" val="Other"/>
  <p:tag name="MH_ORDER" val="2"/>
  <p:tag name="KSO_WM_TAG_VERSION" val="1.0"/>
  <p:tag name="KSO_WM_BEAUTIFY_FLAG" val="#wm#"/>
  <p:tag name="KSO_WM_UNIT_TYPE" val="i"/>
  <p:tag name="KSO_WM_UNIT_ID" val="custom160107_27*i*2"/>
  <p:tag name="KSO_WM_TEMPLATE_CATEGORY" val="custom"/>
  <p:tag name="KSO_WM_TEMPLATE_INDEX" val="16010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Picture"/>
  <p:tag name="MH_ORDER" val="1"/>
  <p:tag name="KSO_WM_UNIT_TYPE" val="d"/>
  <p:tag name="KSO_WM_UNIT_INDEX" val="1"/>
  <p:tag name="KSO_WM_UNIT_ID" val="custom160107_27*d*1"/>
  <p:tag name="KSO_WM_UNIT_CLEAR" val="0"/>
  <p:tag name="KSO_WM_UNIT_LAYERLEVEL" val="1"/>
  <p:tag name="KSO_WM_UNIT_VALUE" val="664*664"/>
  <p:tag name="KSO_WM_UNIT_HIGHLIGHT" val="0"/>
  <p:tag name="KSO_WM_UNIT_COMPATIBLE" val="0"/>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27*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MH_TYPE" val="#NeiR#"/>
  <p:tag name="MH_NUMBER" val="1"/>
  <p:tag name="MH_CATEGORY" val="#TuWHP#"/>
  <p:tag name="MH_LAYOUT" val="SubTitleText"/>
  <p:tag name="MH" val="20150921140819"/>
  <p:tag name="MH_LIBRARY" val="GRAPHIC"/>
  <p:tag name="KSO_WM_TEMPLATE_CATEGORY" val="custom"/>
  <p:tag name="KSO_WM_TEMPLATE_INDEX" val="160107"/>
  <p:tag name="KSO_WM_TAG_VERSION" val="1.0"/>
  <p:tag name="KSO_WM_SLIDE_ID" val="custom160107_27"/>
  <p:tag name="KSO_WM_SLIDE_INDEX" val="27"/>
  <p:tag name="KSO_WM_SLIDE_ITEM_CNT" val="2"/>
  <p:tag name="KSO_WM_SLIDE_LAYOUT" val="a_f_d"/>
  <p:tag name="KSO_WM_SLIDE_LAYOUT_CNT" val="1_1_1"/>
  <p:tag name="KSO_WM_SLIDE_TYPE" val="text"/>
  <p:tag name="KSO_WM_BEAUTIFY_FLAG" val="#wm#"/>
  <p:tag name="KSO_WM_SLIDE_POSITION" val="158*167"/>
  <p:tag name="KSO_WM_SLIDE_SIZE" val="687*251"/>
</p:tagLst>
</file>

<file path=ppt/tags/tag89.xml><?xml version="1.0" encoding="utf-8"?>
<p:tagLst xmlns:p="http://schemas.openxmlformats.org/presentationml/2006/main">
  <p:tag name="MH" val="20150921140819"/>
  <p:tag name="MH_LIBRARY" val="GRAPHIC"/>
  <p:tag name="MH_TYPE" val="SubTitle"/>
  <p:tag name="MH_ORDER" val="1"/>
  <p:tag name="KSO_WM_TAG_VERSION" val="1.0"/>
  <p:tag name="KSO_WM_BEAUTIFY_FLAG" val="#wm#"/>
  <p:tag name="KSO_WM_UNIT_TYPE" val="i"/>
  <p:tag name="KSO_WM_UNIT_ID" val="custom160107_27*i*0"/>
  <p:tag name="KSO_WM_TEMPLATE_CATEGORY" val="custom"/>
  <p:tag name="KSO_WM_TEMPLATE_INDEX" val="160107"/>
</p:tagLst>
</file>

<file path=ppt/tags/tag9.xml><?xml version="1.0" encoding="utf-8"?>
<p:tagLst xmlns:p="http://schemas.openxmlformats.org/presentationml/2006/main">
  <p:tag name="KSO_WM_TEMPLATE_CATEGORY" val="custom"/>
  <p:tag name="KSO_WM_TEMPLATE_INDEX" val="160107"/>
  <p:tag name="KSO_WM_TAG_VERSION" val="1.0"/>
  <p:tag name="KSO_WM_SLIDE_ID" val="custom160107_1"/>
  <p:tag name="KSO_WM_SLIDE_INDEX" val="1"/>
  <p:tag name="KSO_WM_SLIDE_ITEM_CNT" val="2"/>
  <p:tag name="KSO_WM_SLIDE_LAYOUT" val="a_b"/>
  <p:tag name="KSO_WM_SLIDE_LAYOUT_CNT" val="1_1"/>
  <p:tag name="KSO_WM_SLIDE_TYPE" val="title"/>
  <p:tag name="KSO_WM_TEMPLATE_THUMBS_INDEX" val="1、3、8、14、18、23、24、25"/>
  <p:tag name="KSO_WM_BEAUTIFY_FLAG" val="#wm#"/>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Text"/>
  <p:tag name="MH_ORDER" val="1"/>
  <p:tag name="KSO_WM_UNIT_TYPE" val="f"/>
  <p:tag name="KSO_WM_UNIT_INDEX" val="1"/>
  <p:tag name="KSO_WM_UNIT_ID" val="custom160107_27*f*1"/>
  <p:tag name="KSO_WM_UNIT_CLEAR" val="1"/>
  <p:tag name="KSO_WM_UNIT_LAYERLEVEL" val="1"/>
  <p:tag name="KSO_WM_UNIT_VALUE" val="161"/>
  <p:tag name="KSO_WM_UNIT_HIGHLIGHT" val="0"/>
  <p:tag name="KSO_WM_UNIT_COMPATIBLE" val="0"/>
  <p:tag name="KSO_WM_UNIT_PRESET_TEXT_INDEX" val="3"/>
  <p:tag name="KSO_WM_UNIT_PRESET_TEXT_LEN" val="102"/>
</p:tagLst>
</file>

<file path=ppt/tags/tag91.xml><?xml version="1.0" encoding="utf-8"?>
<p:tagLst xmlns:p="http://schemas.openxmlformats.org/presentationml/2006/main">
  <p:tag name="MH" val="20150921140819"/>
  <p:tag name="MH_LIBRARY" val="GRAPHIC"/>
  <p:tag name="MH_TYPE" val="Other"/>
  <p:tag name="MH_ORDER" val="2"/>
  <p:tag name="KSO_WM_TAG_VERSION" val="1.0"/>
  <p:tag name="KSO_WM_BEAUTIFY_FLAG" val="#wm#"/>
  <p:tag name="KSO_WM_UNIT_TYPE" val="i"/>
  <p:tag name="KSO_WM_UNIT_ID" val="custom160107_27*i*2"/>
  <p:tag name="KSO_WM_TEMPLATE_CATEGORY" val="custom"/>
  <p:tag name="KSO_WM_TEMPLATE_INDEX" val="16010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07"/>
  <p:tag name="MH" val="20150921140819"/>
  <p:tag name="MH_LIBRARY" val="GRAPHIC"/>
  <p:tag name="MH_TYPE" val="Picture"/>
  <p:tag name="MH_ORDER" val="1"/>
  <p:tag name="KSO_WM_UNIT_TYPE" val="d"/>
  <p:tag name="KSO_WM_UNIT_INDEX" val="1"/>
  <p:tag name="KSO_WM_UNIT_ID" val="custom160107_27*d*1"/>
  <p:tag name="KSO_WM_UNIT_CLEAR" val="0"/>
  <p:tag name="KSO_WM_UNIT_LAYERLEVEL" val="1"/>
  <p:tag name="KSO_WM_UNIT_VALUE" val="664*664"/>
  <p:tag name="KSO_WM_UNIT_HIGHLIGHT" val="0"/>
  <p:tag name="KSO_WM_UNIT_COMPATIBLE" val="0"/>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27*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MH_TYPE" val="#NeiR#"/>
  <p:tag name="MH_NUMBER" val="1"/>
  <p:tag name="MH_CATEGORY" val="#TuWHP#"/>
  <p:tag name="MH_LAYOUT" val="SubTitleText"/>
  <p:tag name="MH" val="20150921140819"/>
  <p:tag name="MH_LIBRARY" val="GRAPHIC"/>
  <p:tag name="KSO_WM_TEMPLATE_CATEGORY" val="custom"/>
  <p:tag name="KSO_WM_TEMPLATE_INDEX" val="160107"/>
  <p:tag name="KSO_WM_TAG_VERSION" val="1.0"/>
  <p:tag name="KSO_WM_SLIDE_ID" val="custom160107_27"/>
  <p:tag name="KSO_WM_SLIDE_INDEX" val="27"/>
  <p:tag name="KSO_WM_SLIDE_ITEM_CNT" val="2"/>
  <p:tag name="KSO_WM_SLIDE_LAYOUT" val="a_f_d"/>
  <p:tag name="KSO_WM_SLIDE_LAYOUT_CNT" val="1_1_1"/>
  <p:tag name="KSO_WM_SLIDE_TYPE" val="text"/>
  <p:tag name="KSO_WM_BEAUTIFY_FLAG" val="#wm#"/>
  <p:tag name="KSO_WM_SLIDE_POSITION" val="158*167"/>
  <p:tag name="KSO_WM_SLIDE_SIZE" val="687*25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1"/>
  <p:tag name="KSO_WM_UNIT_TYPE" val="m_i"/>
  <p:tag name="KSO_WM_UNIT_INDEX" val="1_1"/>
  <p:tag name="KSO_WM_UNIT_ID" val="custom160107_24*m_i*1_1"/>
  <p:tag name="KSO_WM_UNIT_CLEAR" val="1"/>
  <p:tag name="KSO_WM_UNIT_LAYERLEVEL" val="1_1"/>
  <p:tag name="KSO_WM_DIAGRAM_GROUP_CODE" val="m1-2"/>
  <p:tag name="KSO_WM_UNIT_FILL_FORE_SCHEMECOLOR_INDEX" val="5"/>
  <p:tag name="KSO_WM_UNIT_FILL_TYPE" val="1"/>
  <p:tag name="KSO_WM_UNIT_LINE_FORE_SCHEMECOLOR_INDEX" val="5"/>
  <p:tag name="KSO_WM_UNIT_LINE_FILL_TYPE" val="2"/>
  <p:tag name="KSO_WM_UNIT_SHADOW_SCHEMECOLOR_INDEX" val="13"/>
  <p:tag name="KSO_WM_UNIT_TEXT_FILL_FORE_SCHEMECOLOR_INDEX" val="2"/>
  <p:tag name="KSO_WM_UNIT_TEX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UNIT_TYPE" val="i"/>
  <p:tag name="KSO_WM_UNIT_ID" val="custom160107_24*i*1"/>
  <p:tag name="KSO_WM_TEMPLATE_CATEGORY" val="custom"/>
  <p:tag name="KSO_WM_TEMPLATE_INDEX" val="160107"/>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2"/>
  <p:tag name="KSO_WM_UNIT_TYPE" val="m_i"/>
  <p:tag name="KSO_WM_UNIT_INDEX" val="1_2"/>
  <p:tag name="KSO_WM_UNIT_ID" val="custom160107_24*m_i*1_2"/>
  <p:tag name="KSO_WM_UNIT_CLEAR" val="1"/>
  <p:tag name="KSO_WM_UNIT_LAYERLEVEL" val="1_1"/>
  <p:tag name="KSO_WM_DIAGRAM_GROUP_CODE" val="m1-2"/>
  <p:tag name="KSO_WM_UNIT_FILL_FORE_SCHEMECOLOR_INDEX" val="5"/>
  <p:tag name="KSO_WM_UNIT_FILL_TYPE" val="1"/>
  <p:tag name="KSO_WM_UNIT_TEXT_FILL_FORE_SCHEMECOLOR_INDEX" val="2"/>
  <p:tag name="KSO_WM_UNIT_TEXT_FILL_TYPE" val="1"/>
  <p:tag name="KSO_WM_UNIT_USESOURCEFORMAT_APPLY"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3"/>
  <p:tag name="KSO_WM_UNIT_TYPE" val="m_i"/>
  <p:tag name="KSO_WM_UNIT_INDEX" val="1_3"/>
  <p:tag name="KSO_WM_UNIT_ID" val="custom160107_24*m_i*1_3"/>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07"/>
  <p:tag name="MH" val="20150924145130"/>
  <p:tag name="MH_LIBRARY" val="GRAPHIC"/>
  <p:tag name="MH_TYPE" val="Other"/>
  <p:tag name="MH_ORDER" val="4"/>
  <p:tag name="KSO_WM_UNIT_TYPE" val="m_i"/>
  <p:tag name="KSO_WM_UNIT_INDEX" val="1_4"/>
  <p:tag name="KSO_WM_UNIT_ID" val="custom160107_24*m_i*1_4"/>
  <p:tag name="KSO_WM_UNIT_CLEAR" val="1"/>
  <p:tag name="KSO_WM_UNIT_LAYERLEVEL" val="1_1"/>
  <p:tag name="KSO_WM_DIAGRAM_GROUP_CODE" val="m1-2"/>
  <p:tag name="KSO_WM_UNIT_FILL_FORE_SCHEMECOLOR_INDEX" val="5"/>
  <p:tag name="KSO_WM_UNIT_FILL_TYPE" val="1"/>
  <p:tag name="KSO_WM_UNIT_USESOURCEFORMAT_APPLY" val="1"/>
</p:tagLst>
</file>

<file path=ppt/theme/theme1.xml><?xml version="1.0" encoding="utf-8"?>
<a:theme xmlns:a="http://schemas.openxmlformats.org/drawingml/2006/main" name="1_A000120140530A99PPBG">
  <a:themeElements>
    <a:clrScheme name="自定义 679">
      <a:dk1>
        <a:srgbClr val="55595B"/>
      </a:dk1>
      <a:lt1>
        <a:srgbClr val="FFFFFF"/>
      </a:lt1>
      <a:dk2>
        <a:srgbClr val="55595B"/>
      </a:dk2>
      <a:lt2>
        <a:srgbClr val="FFFFFF"/>
      </a:lt2>
      <a:accent1>
        <a:srgbClr val="00B0F0"/>
      </a:accent1>
      <a:accent2>
        <a:srgbClr val="4868A2"/>
      </a:accent2>
      <a:accent3>
        <a:srgbClr val="59A47D"/>
      </a:accent3>
      <a:accent4>
        <a:srgbClr val="8B7FBF"/>
      </a:accent4>
      <a:accent5>
        <a:srgbClr val="A67E59"/>
      </a:accent5>
      <a:accent6>
        <a:srgbClr val="EA4D4D"/>
      </a:accent6>
      <a:hlink>
        <a:srgbClr val="00B0F0"/>
      </a:hlink>
      <a:folHlink>
        <a:srgbClr val="AFB2B4"/>
      </a:folHlink>
    </a:clrScheme>
    <a:fontScheme name="自定义 1">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5327</Words>
  <Application>WPS 演示</Application>
  <PresentationFormat>宽屏</PresentationFormat>
  <Paragraphs>614</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宋体</vt:lpstr>
      <vt:lpstr>Wingdings</vt:lpstr>
      <vt:lpstr>微软雅黑</vt:lpstr>
      <vt:lpstr>黑体</vt:lpstr>
      <vt:lpstr>幼圆</vt:lpstr>
      <vt:lpstr>Times New Roman</vt:lpstr>
      <vt:lpstr>Calibri</vt:lpstr>
      <vt:lpstr>1_A000120140530A99PPBG</vt:lpstr>
      <vt:lpstr>在改进的遗传算法中加入新的遗传算子达到更快收敛和更好地解决方案质量 </vt:lpstr>
      <vt:lpstr>PowerPoint 演示文稿</vt:lpstr>
      <vt:lpstr>简介</vt:lpstr>
      <vt:lpstr>简介</vt:lpstr>
      <vt:lpstr>概念</vt:lpstr>
      <vt:lpstr>PowerPoint 演示文稿</vt:lpstr>
      <vt:lpstr>运算过程</vt:lpstr>
      <vt:lpstr>PowerPoint 演示文稿</vt:lpstr>
      <vt:lpstr>PowerPoint 演示文稿</vt:lpstr>
      <vt:lpstr>例如：求下述二元函数的最大值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改进后的算法</vt:lpstr>
      <vt:lpstr>PowerPoint 演示文稿</vt:lpstr>
      <vt:lpstr>加入复制算子的改进GA被定义如下：</vt:lpstr>
      <vt:lpstr>生产算子</vt:lpstr>
      <vt:lpstr>改进后的过程</vt:lpstr>
      <vt:lpstr>改进后的过程</vt:lpstr>
      <vt:lpstr>例如：求下述二元函数的最大值 </vt:lpstr>
      <vt:lpstr>使用生产算子</vt:lpstr>
      <vt:lpstr>测试与结果se</vt:lpstr>
      <vt:lpstr>参数设置实验测试</vt:lpstr>
      <vt:lpstr>测试TSP问题</vt:lpstr>
      <vt:lpstr>测试连续功能</vt:lpstr>
      <vt:lpstr>PowerPoint 演示文稿</vt:lpstr>
      <vt:lpstr>PowerPoint 演示文稿</vt:lpstr>
      <vt:lpstr>总结</vt:lpstr>
      <vt:lpstr>总结</vt:lpstr>
      <vt:lpstr>谢谢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Lucas</cp:lastModifiedBy>
  <cp:revision>11</cp:revision>
  <dcterms:created xsi:type="dcterms:W3CDTF">2015-05-05T08:02:00Z</dcterms:created>
  <dcterms:modified xsi:type="dcterms:W3CDTF">2017-04-12T08:22:18Z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