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C407-936C-C8DD-0AAD-DB209B93E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C9F29-9A03-FBE9-3453-4CE42A2C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815AE1-9837-4878-2D22-C675399A41F8}"/>
              </a:ext>
            </a:extLst>
          </p:cNvPr>
          <p:cNvSpPr txBox="1">
            <a:spLocks/>
          </p:cNvSpPr>
          <p:nvPr userDrawn="1"/>
        </p:nvSpPr>
        <p:spPr>
          <a:xfrm>
            <a:off x="85969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38F25B-66F6-4A01-8DB7-24E575082EC3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92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1FE92CF-C845-09DB-6C7E-39DBF8294329}"/>
              </a:ext>
            </a:extLst>
          </p:cNvPr>
          <p:cNvSpPr txBox="1">
            <a:spLocks/>
          </p:cNvSpPr>
          <p:nvPr userDrawn="1"/>
        </p:nvSpPr>
        <p:spPr>
          <a:xfrm>
            <a:off x="85969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38F25B-66F6-4A01-8DB7-24E575082EC3}" type="slidenum">
              <a:rPr lang="en-US" sz="1600" smtClean="0"/>
              <a:pPr/>
              <a:t>‹#›</a:t>
            </a:fld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797D9-8CD9-CB3F-3BC8-7FBC571E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139"/>
          </a:xfrm>
        </p:spPr>
        <p:txBody>
          <a:bodyPr>
            <a:noAutofit/>
          </a:bodyPr>
          <a:lstStyle>
            <a:lvl1pPr>
              <a:defRPr sz="3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B58A59-9D6D-7232-AFE7-5FF96E69C057}"/>
              </a:ext>
            </a:extLst>
          </p:cNvPr>
          <p:cNvCxnSpPr/>
          <p:nvPr userDrawn="1"/>
        </p:nvCxnSpPr>
        <p:spPr>
          <a:xfrm>
            <a:off x="824552" y="1002024"/>
            <a:ext cx="777240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7C72E6-5EB6-D64C-89D0-478FABC1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4"/>
            <a:ext cx="10515600" cy="488849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3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90AA-C6F6-C161-A8D3-4D928C35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06973-C5CC-30CE-59E9-8AF75D78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42E94E-A000-27E7-8D26-54C5B99CF075}"/>
              </a:ext>
            </a:extLst>
          </p:cNvPr>
          <p:cNvSpPr txBox="1">
            <a:spLocks/>
          </p:cNvSpPr>
          <p:nvPr userDrawn="1"/>
        </p:nvSpPr>
        <p:spPr>
          <a:xfrm>
            <a:off x="85969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38F25B-66F6-4A01-8DB7-24E575082EC3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655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B68A0-81D4-11E8-2CDF-0D5B6DDE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02F0B-EE60-09D5-B04D-DE5E7C79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B1BE-7233-5575-52D6-827AFCA9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C4A8-6725-4617-90FF-6A523AB3C2D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A42D-E122-6B90-E3E6-DD17397A8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4D76-49C5-DFB9-F5F7-7F521E1E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F25B-66F6-4A01-8DB7-24E57508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Projector screen with solid fill">
            <a:extLst>
              <a:ext uri="{FF2B5EF4-FFF2-40B4-BE49-F238E27FC236}">
                <a16:creationId xmlns:a16="http://schemas.microsoft.com/office/drawing/2014/main" id="{F810DBFA-0B94-3FC4-73BA-7629D6A28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921" y="502920"/>
            <a:ext cx="5852159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torytelling with solid fill">
            <a:extLst>
              <a:ext uri="{FF2B5EF4-FFF2-40B4-BE49-F238E27FC236}">
                <a16:creationId xmlns:a16="http://schemas.microsoft.com/office/drawing/2014/main" id="{2DB9AC51-822A-A96A-84A0-34E409A4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920" y="502920"/>
            <a:ext cx="5852159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4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leep with solid fill">
            <a:extLst>
              <a:ext uri="{FF2B5EF4-FFF2-40B4-BE49-F238E27FC236}">
                <a16:creationId xmlns:a16="http://schemas.microsoft.com/office/drawing/2014/main" id="{C6C584C1-7EF2-E805-3219-A941DF16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921" y="502921"/>
            <a:ext cx="5852158" cy="5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nowflake with solid fill">
            <a:extLst>
              <a:ext uri="{FF2B5EF4-FFF2-40B4-BE49-F238E27FC236}">
                <a16:creationId xmlns:a16="http://schemas.microsoft.com/office/drawing/2014/main" id="{0B83D2B1-28DE-EF5B-9DE8-B385CE9FE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920" y="502920"/>
            <a:ext cx="5852159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Decision Processes</dc:title>
  <dc:creator>Jason Peng</dc:creator>
  <cp:lastModifiedBy>Jason Peng</cp:lastModifiedBy>
  <cp:revision>267</cp:revision>
  <dcterms:created xsi:type="dcterms:W3CDTF">2023-01-19T03:46:50Z</dcterms:created>
  <dcterms:modified xsi:type="dcterms:W3CDTF">2024-01-20T00:13:25Z</dcterms:modified>
</cp:coreProperties>
</file>