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In your slides fine to keep project goal, dataset information etc. as you presented during the progress report but don't need to repeat during the final presentation unless there's updates.</a:t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1111"/>
                </a:solidFill>
                <a:highlight>
                  <a:srgbClr val="FFFFFF"/>
                </a:highlight>
              </a:rPr>
              <a:t>For most teams focus on your MapReduce programs, implementation/execution steps, and analysis results.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a862c1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a862c1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US","US Airways Inc. (Merged with America West 9/05. Reporting for both starting 10/07.)"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Comair inc - based in South africa; scheduled services on domestic routes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Mesa Airlines - american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regional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airline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8a862c1a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8a862c1a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Frontier - low cost based in us; has 80 regional dest; 6 international dest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owest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Frontier Airlines Inc. 95,762 flights and 303 cancelled =  (0.316%)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AQ - Aloha Airlines Inc. (0.538%) 7800 flights and 42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NW - Northwest Airlines Inc. (0.836%) 347,652 flights and 2906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FL - 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AirTran Airways Corporation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(0.854%) 261,684 flights and 2,236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 (0.922%) 61,826 flights and 570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WN (1.031%) 1,201,754 flights and 12,389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Highest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American Eagle Airlines Inc. (3.736%) 490,693 flights and 18,331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Mesa Airlines Inc. (3.616%) 254,930 flights and 9,219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Comair Inc. (3.27%) 197,607 flights and 6462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American Airlines (2.833%) 604,885 flights and 17,440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9E (2.708%) 262,208 flights and 7,100 cancelled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a862c1a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a862c1a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= most # of flights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 10 listed 11,000 - 13,000 flights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Guardia, NY -&gt; Boston, (-0.105 min) 12,035 flights and -1,269 minutes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OGG  -&gt; HNL (0.982 min) 12,383 flights and 12,165 minutes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SAN -&gt; LAX (0.989 min)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8a862c1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8a862c1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8a7b71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8a7b71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8a7b713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8a7b713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a7b713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a7b713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90a27c8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90a27c8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8a862c1a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8a862c1a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8a862c1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8a862c1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a862c1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a862c1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90a27c8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90a27c8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(previous text) The goal of our project is to examine previous flight data collected from Airports across the US and determine optimal fight times and airlines door specific destinations.</a:t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-each row </a:t>
            </a: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corresponds to 1 flight; </a:t>
            </a: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MOST RELIABLE</a:t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1111"/>
                </a:solidFill>
                <a:highlight>
                  <a:schemeClr val="lt1"/>
                </a:highlight>
              </a:rPr>
              <a:t>Airlines range from having 8000 - 1,000,000 total flights</a:t>
            </a:r>
            <a:endParaRPr sz="1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a862c1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a862c1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90a27c8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890a27c8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8a862c1a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8a862c1a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8a862c1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8a862c1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gave a bunch of flights for different airlines, so averaged flight delays of each airline, and then compared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=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a862c1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8a862c1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a862c1a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8a862c1a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US","US Airways Inc. (Merged with America West 9/05. Reporting for both starting 10/07.)"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Continental - us based airline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Average = (total # of min delayed of each airline) / (total # of flights of each airline)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2100" y="1315450"/>
            <a:ext cx="53439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Airline Transit Data 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62100" y="3724175"/>
            <a:ext cx="18303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 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Reuben Orihuela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Waylon Jones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62100" y="2215775"/>
            <a:ext cx="4503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Most Reliable and Unreliable Airlines</a:t>
            </a:r>
            <a:endParaRPr b="1"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Arrival Delay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352825"/>
            <a:ext cx="62649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 3 Best Airlines (least minutes delayed):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AQ - Aloha Airlines Inc. (-2.871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 - Hawaiian Airlines Inc. (1.252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 - US Airways Inc. (2.81 min)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3 Worst Airlines (most minutes delayed)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AA - American Airlines (12.203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OH - Comair Inc. (11.404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YV - Mesa Airlines Inc. (11.323 min)</a:t>
            </a:r>
            <a:endParaRPr sz="1800"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525" y="152400"/>
            <a:ext cx="9457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Flights Cancelled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254250" y="1300950"/>
            <a:ext cx="70305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 3 best airlines (least amount of flights cancelled):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F9 - Frontier Airlines Inc. (0.316%)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AQ - Aloha Airlines Inc. (0.538%)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NW - Northwest Airlines Inc. (0.836%)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Tow 3 worst airlines (most amount of flights cancelled):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MQ - American Eagle Airlines Inc. (3.736%)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YV - Mesa Airlines Inc. (3.616%)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OH - Comair Inc. (3.27%)</a:t>
            </a:r>
            <a:endParaRPr sz="1800"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927" y="0"/>
            <a:ext cx="13611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Most Popular Routes Sorted by Delay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343400" y="1376638"/>
            <a:ext cx="69513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Top 3 Best Routes (least minutes delayed):</a:t>
            </a:r>
            <a:endParaRPr i="1"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 Guardia, NY -&gt; Boston, MA (-0.105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Kahului, HI  -&gt; Honolulu, HI (0.982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San Diego, CA -&gt; Los Angeles, CA (0.989 min)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/>
              <a:t>Top 3 Worst Routes (most minutes delayed)</a:t>
            </a:r>
            <a:endParaRPr i="1"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Los Angeles, CA -&gt; San Francisco, CA (12.241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San Francisco, CA -&gt; Los Angeles, CA (9.093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Las Vegas, NV -&gt; Los Angeles, CA (6.282 min)</a:t>
            </a:r>
            <a:endParaRPr sz="1800"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149" y="1122850"/>
            <a:ext cx="1518175" cy="39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/>
        </p:nvSpPr>
        <p:spPr>
          <a:xfrm>
            <a:off x="557725" y="1479671"/>
            <a:ext cx="2252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1: Prep the file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Hadoop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2" name="Google Shape;372;p26"/>
          <p:cNvSpPr txBox="1"/>
          <p:nvPr/>
        </p:nvSpPr>
        <p:spPr>
          <a:xfrm>
            <a:off x="557725" y="2680500"/>
            <a:ext cx="2252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2: Prepare the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directory in hadoop</a:t>
            </a:r>
            <a:endParaRPr sz="1800"/>
          </a:p>
        </p:txBody>
      </p:sp>
      <p:sp>
        <p:nvSpPr>
          <p:cNvPr id="373" name="Google Shape;373;p26"/>
          <p:cNvSpPr txBox="1"/>
          <p:nvPr/>
        </p:nvSpPr>
        <p:spPr>
          <a:xfrm>
            <a:off x="2889674" y="1502750"/>
            <a:ext cx="5361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hadoop com.sun.tools.javac.Main BookNew.java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jar cf wc.jar BookNew*.class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26"/>
          <p:cNvSpPr txBox="1"/>
          <p:nvPr/>
        </p:nvSpPr>
        <p:spPr>
          <a:xfrm>
            <a:off x="2889674" y="2703597"/>
            <a:ext cx="6627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hadoop fs -mkdir -p inn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hadoop fs -put $HOME/BigData/Group/input/2008.csv 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26"/>
          <p:cNvSpPr txBox="1"/>
          <p:nvPr/>
        </p:nvSpPr>
        <p:spPr>
          <a:xfrm>
            <a:off x="557725" y="3881349"/>
            <a:ext cx="20220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 3: Run the MapReduce and print results</a:t>
            </a:r>
            <a:endParaRPr sz="1800"/>
          </a:p>
        </p:txBody>
      </p:sp>
      <p:sp>
        <p:nvSpPr>
          <p:cNvPr id="376" name="Google Shape;376;p26"/>
          <p:cNvSpPr txBox="1"/>
          <p:nvPr/>
        </p:nvSpPr>
        <p:spPr>
          <a:xfrm>
            <a:off x="2889674" y="4006819"/>
            <a:ext cx="5948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hadoop jar wc.jar BookNew in/2008.csv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hadoop fs -get output/*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00" y="849350"/>
            <a:ext cx="5435600" cy="41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 txBox="1"/>
          <p:nvPr/>
        </p:nvSpPr>
        <p:spPr>
          <a:xfrm>
            <a:off x="2841550" y="348375"/>
            <a:ext cx="3934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>
            <p:ph type="title"/>
          </p:nvPr>
        </p:nvSpPr>
        <p:spPr>
          <a:xfrm>
            <a:off x="552450" y="214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5" y="1721600"/>
            <a:ext cx="3819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125" y="1726350"/>
            <a:ext cx="1905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125" y="1733550"/>
            <a:ext cx="18002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>
            <p:ph type="title"/>
          </p:nvPr>
        </p:nvSpPr>
        <p:spPr>
          <a:xfrm>
            <a:off x="552450" y="214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Output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Overview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085175"/>
            <a:ext cx="7030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Goal</a:t>
            </a:r>
            <a:endParaRPr sz="1800" u="sng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r>
              <a:rPr lang="en" sz="1100"/>
              <a:t>Examining flight data from the past collected from airports across the entire US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Look for correlations within the data related.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Find airlines with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least delays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smallest cancellations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15"/>
          <p:cNvSpPr txBox="1"/>
          <p:nvPr/>
        </p:nvSpPr>
        <p:spPr>
          <a:xfrm>
            <a:off x="1303800" y="2638750"/>
            <a:ext cx="57072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8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600 MB CSV from 2008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American Statistical Association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 Airlines analyzed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900" y="1806025"/>
            <a:ext cx="2758399" cy="31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6572275" y="3417050"/>
            <a:ext cx="457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25" y="3845675"/>
            <a:ext cx="4851060" cy="129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15"/>
          <p:cNvCxnSpPr/>
          <p:nvPr/>
        </p:nvCxnSpPr>
        <p:spPr>
          <a:xfrm flipH="1" rot="10800000">
            <a:off x="5786675" y="2935675"/>
            <a:ext cx="468300" cy="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5"/>
          <p:cNvCxnSpPr/>
          <p:nvPr/>
        </p:nvCxnSpPr>
        <p:spPr>
          <a:xfrm flipH="1" rot="10800000">
            <a:off x="5786525" y="3516850"/>
            <a:ext cx="4686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5"/>
          <p:cNvCxnSpPr/>
          <p:nvPr/>
        </p:nvCxnSpPr>
        <p:spPr>
          <a:xfrm flipH="1" rot="10800000">
            <a:off x="5792150" y="3624075"/>
            <a:ext cx="4626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5"/>
          <p:cNvCxnSpPr/>
          <p:nvPr/>
        </p:nvCxnSpPr>
        <p:spPr>
          <a:xfrm flipH="1" rot="10800000">
            <a:off x="5792150" y="4199450"/>
            <a:ext cx="462600" cy="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2600550" y="0"/>
            <a:ext cx="3942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Program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0" y="571125"/>
            <a:ext cx="5976976" cy="1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651129"/>
            <a:ext cx="5415125" cy="2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000" y="726000"/>
            <a:ext cx="3775000" cy="3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Scripts to Filter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1303800" y="1375825"/>
            <a:ext cx="3768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98" y="1163513"/>
            <a:ext cx="3653900" cy="39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489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Stats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5456025" y="13758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Basic Details: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GC time elapsed (ms)=5577 or 5.577 seconds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CPU time spent (ms)=180160 or 180.160 seconds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 txBox="1"/>
          <p:nvPr>
            <p:ph idx="2" type="body"/>
          </p:nvPr>
        </p:nvSpPr>
        <p:spPr>
          <a:xfrm>
            <a:off x="412200" y="1375825"/>
            <a:ext cx="47295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Advanced Details: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time spent by all maps in occupied slots (ms)=42977808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time spent by all reduces in occupied slots (ms)=6356930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time spent by all map tasks (ms)=273744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time spent by all reduce tasks (ms)=40490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vcore-milliseconds taken by all map tasks=273744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vcore-milliseconds taken by all reduce tasks=40490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megabyte-milliseconds taken by all map tasks=1372004928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Total megabyte-milliseconds taken by all reduce tasks=202935880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Depart Delay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323125"/>
            <a:ext cx="60768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 3 Best Airlines (least minutes delayed):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AQ - Aloha Airlines Inc. (-1.</a:t>
            </a:r>
            <a:r>
              <a:rPr lang="en" sz="1800"/>
              <a:t>390</a:t>
            </a:r>
            <a:r>
              <a:rPr lang="en" sz="1800"/>
              <a:t>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 - Hawaiian Airlines Inc. (0.454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 - US Airways Inc. (5.901 min)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Top 3 Worst Airlines (most minutes delayed)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UA - United Airlines Inc. (13.784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 - Continental Air Lines Inc. (13.024 min)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AA - American Airlines Inc. (12.9 min)</a:t>
            </a:r>
            <a:endParaRPr sz="18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600" y="152400"/>
            <a:ext cx="909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