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9" autoAdjust="0"/>
  </p:normalViewPr>
  <p:slideViewPr>
    <p:cSldViewPr snapToGrid="0">
      <p:cViewPr>
        <p:scale>
          <a:sx n="75" d="100"/>
          <a:sy n="75" d="100"/>
        </p:scale>
        <p:origin x="119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0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8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9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0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7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6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96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4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57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2F26-CE78-4EA8-BCDF-D4FDF06159C7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80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50931" y="13628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解決大角度誤差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2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圖片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8570" r="20454" b="8919"/>
          <a:stretch/>
        </p:blipFill>
        <p:spPr>
          <a:xfrm>
            <a:off x="5320563" y="4051191"/>
            <a:ext cx="1647703" cy="1643176"/>
          </a:xfrm>
          <a:prstGeom prst="rect">
            <a:avLst/>
          </a:prstGeom>
          <a:scene3d>
            <a:camera prst="orthographicFront">
              <a:rot lat="300000" lon="17400000" rev="0"/>
            </a:camera>
            <a:lightRig rig="threePt" dir="t"/>
          </a:scene3d>
        </p:spPr>
      </p:pic>
      <p:pic>
        <p:nvPicPr>
          <p:cNvPr id="58" name="圖片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8510" r="20556" b="8903"/>
          <a:stretch/>
        </p:blipFill>
        <p:spPr>
          <a:xfrm>
            <a:off x="3356563" y="1308417"/>
            <a:ext cx="1644685" cy="1644684"/>
          </a:xfrm>
          <a:prstGeom prst="rect">
            <a:avLst/>
          </a:prstGeom>
          <a:scene3d>
            <a:camera prst="orthographicFront">
              <a:rot lat="298875" lon="17400000" rev="25607"/>
            </a:camera>
            <a:lightRig rig="threePt" dir="t"/>
          </a:scene3d>
        </p:spPr>
      </p:pic>
      <p:grpSp>
        <p:nvGrpSpPr>
          <p:cNvPr id="41" name="群組 40"/>
          <p:cNvGrpSpPr/>
          <p:nvPr/>
        </p:nvGrpSpPr>
        <p:grpSpPr>
          <a:xfrm>
            <a:off x="4171836" y="1488144"/>
            <a:ext cx="5755199" cy="1420423"/>
            <a:chOff x="2161309" y="470393"/>
            <a:chExt cx="5755199" cy="1420423"/>
          </a:xfrm>
        </p:grpSpPr>
        <p:cxnSp>
          <p:nvCxnSpPr>
            <p:cNvPr id="11" name="直線接點 10"/>
            <p:cNvCxnSpPr/>
            <p:nvPr/>
          </p:nvCxnSpPr>
          <p:spPr>
            <a:xfrm flipV="1">
              <a:off x="2161309" y="581891"/>
              <a:ext cx="981616" cy="593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176197" y="1174997"/>
              <a:ext cx="989038" cy="593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7434" y="470393"/>
              <a:ext cx="830983" cy="1409208"/>
            </a:xfrm>
            <a:prstGeom prst="rect">
              <a:avLst/>
            </a:prstGeom>
          </p:spPr>
        </p:pic>
        <p:cxnSp>
          <p:nvCxnSpPr>
            <p:cNvPr id="17" name="直線接點 16"/>
            <p:cNvCxnSpPr/>
            <p:nvPr/>
          </p:nvCxnSpPr>
          <p:spPr>
            <a:xfrm>
              <a:off x="3151589" y="581891"/>
              <a:ext cx="1933243" cy="11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3174981" y="655782"/>
              <a:ext cx="1840939" cy="111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9341" y="481608"/>
              <a:ext cx="830983" cy="1409208"/>
            </a:xfrm>
            <a:prstGeom prst="rect">
              <a:avLst/>
            </a:prstGeom>
          </p:spPr>
        </p:pic>
        <p:cxnSp>
          <p:nvCxnSpPr>
            <p:cNvPr id="22" name="直線接點 21"/>
            <p:cNvCxnSpPr/>
            <p:nvPr/>
          </p:nvCxnSpPr>
          <p:spPr>
            <a:xfrm>
              <a:off x="5016643" y="648855"/>
              <a:ext cx="1933243" cy="11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5084832" y="630051"/>
              <a:ext cx="1840939" cy="111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7062" y="470393"/>
              <a:ext cx="830983" cy="1409208"/>
            </a:xfrm>
            <a:prstGeom prst="rect">
              <a:avLst/>
            </a:prstGeom>
          </p:spPr>
        </p:pic>
        <p:cxnSp>
          <p:nvCxnSpPr>
            <p:cNvPr id="23" name="直線接點 22"/>
            <p:cNvCxnSpPr/>
            <p:nvPr/>
          </p:nvCxnSpPr>
          <p:spPr>
            <a:xfrm>
              <a:off x="6949886" y="630051"/>
              <a:ext cx="966622" cy="579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6949886" y="1224135"/>
              <a:ext cx="966622" cy="584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6240124" y="4262808"/>
            <a:ext cx="3772739" cy="1420423"/>
            <a:chOff x="2784323" y="2935170"/>
            <a:chExt cx="3772739" cy="1420423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2794107" y="3647525"/>
              <a:ext cx="931279" cy="558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2784323" y="3120560"/>
              <a:ext cx="872151" cy="526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9895" y="2946385"/>
              <a:ext cx="830983" cy="1409208"/>
            </a:xfrm>
            <a:prstGeom prst="rect">
              <a:avLst/>
            </a:prstGeom>
          </p:spPr>
        </p:pic>
        <p:cxnSp>
          <p:nvCxnSpPr>
            <p:cNvPr id="34" name="直線接點 33"/>
            <p:cNvCxnSpPr/>
            <p:nvPr/>
          </p:nvCxnSpPr>
          <p:spPr>
            <a:xfrm>
              <a:off x="3657197" y="3113632"/>
              <a:ext cx="1933243" cy="11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3725386" y="3094828"/>
              <a:ext cx="1840939" cy="111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7616" y="2935170"/>
              <a:ext cx="830983" cy="1409208"/>
            </a:xfrm>
            <a:prstGeom prst="rect">
              <a:avLst/>
            </a:prstGeom>
          </p:spPr>
        </p:pic>
        <p:cxnSp>
          <p:nvCxnSpPr>
            <p:cNvPr id="37" name="直線接點 36"/>
            <p:cNvCxnSpPr/>
            <p:nvPr/>
          </p:nvCxnSpPr>
          <p:spPr>
            <a:xfrm>
              <a:off x="5590440" y="3094828"/>
              <a:ext cx="966622" cy="579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V="1">
              <a:off x="5590440" y="3688912"/>
              <a:ext cx="966622" cy="584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字方塊 42"/>
          <p:cNvSpPr txBox="1"/>
          <p:nvPr/>
        </p:nvSpPr>
        <p:spPr>
          <a:xfrm>
            <a:off x="3276620" y="300885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Source(f-space)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368196" y="300885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Mask(x-space)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162243" y="300885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Pupil(f-space)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103732" y="300885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Image(x-space)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335106" y="57949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Mask(x-space)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45679" y="579494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Pupil(f-space)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202528" y="579494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Image(x-space)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70802" y="204279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6-f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98797" y="454476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8570" r="20454" b="8919"/>
          <a:stretch/>
        </p:blipFill>
        <p:spPr>
          <a:xfrm>
            <a:off x="5335295" y="1308417"/>
            <a:ext cx="1647703" cy="1643176"/>
          </a:xfrm>
          <a:prstGeom prst="rect">
            <a:avLst/>
          </a:prstGeom>
          <a:scene3d>
            <a:camera prst="orthographicFront">
              <a:rot lat="300000" lon="17400000" rev="0"/>
            </a:camera>
            <a:lightRig rig="threePt" dir="t"/>
          </a:scene3d>
        </p:spPr>
      </p:pic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8510" r="20556" b="8903"/>
          <a:stretch/>
        </p:blipFill>
        <p:spPr>
          <a:xfrm>
            <a:off x="7193485" y="1308417"/>
            <a:ext cx="1644685" cy="1644684"/>
          </a:xfrm>
          <a:prstGeom prst="rect">
            <a:avLst/>
          </a:prstGeom>
          <a:scene3d>
            <a:camera prst="orthographicFront">
              <a:rot lat="298875" lon="17400000" rev="25607"/>
            </a:camera>
            <a:lightRig rig="threePt" dir="t"/>
          </a:scene3d>
        </p:spPr>
      </p:pic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7" t="8366" r="19669" b="9048"/>
          <a:stretch/>
        </p:blipFill>
        <p:spPr>
          <a:xfrm>
            <a:off x="9310374" y="1308417"/>
            <a:ext cx="1644684" cy="1644684"/>
          </a:xfrm>
          <a:prstGeom prst="rect">
            <a:avLst/>
          </a:prstGeom>
          <a:scene3d>
            <a:camera prst="orthographicFront">
              <a:rot lat="300000" lon="17400000" rev="0"/>
            </a:camera>
            <a:lightRig rig="threePt" dir="t"/>
          </a:scene3d>
        </p:spPr>
      </p:pic>
      <p:pic>
        <p:nvPicPr>
          <p:cNvPr id="62" name="圖片 6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8510" r="20556" b="8903"/>
          <a:stretch/>
        </p:blipFill>
        <p:spPr>
          <a:xfrm>
            <a:off x="7278543" y="4051191"/>
            <a:ext cx="1644685" cy="1644684"/>
          </a:xfrm>
          <a:prstGeom prst="rect">
            <a:avLst/>
          </a:prstGeom>
          <a:scene3d>
            <a:camera prst="orthographicFront">
              <a:rot lat="298875" lon="17400000" rev="25607"/>
            </a:camera>
            <a:lightRig rig="threePt" dir="t"/>
          </a:scene3d>
        </p:spPr>
      </p:pic>
      <p:pic>
        <p:nvPicPr>
          <p:cNvPr id="63" name="圖片 6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7" t="8366" r="19669" b="9048"/>
          <a:stretch/>
        </p:blipFill>
        <p:spPr>
          <a:xfrm>
            <a:off x="9310374" y="4051191"/>
            <a:ext cx="1644684" cy="1644684"/>
          </a:xfrm>
          <a:prstGeom prst="rect">
            <a:avLst/>
          </a:prstGeom>
          <a:scene3d>
            <a:camera prst="orthographicFront">
              <a:rot lat="300000" lon="17400000" rev="0"/>
            </a:camera>
            <a:lightRig rig="threePt" dir="t"/>
          </a:scene3d>
        </p:spPr>
      </p:pic>
      <p:sp>
        <p:nvSpPr>
          <p:cNvPr id="64" name="文字方塊 63"/>
          <p:cNvSpPr txBox="1"/>
          <p:nvPr/>
        </p:nvSpPr>
        <p:spPr>
          <a:xfrm>
            <a:off x="698797" y="5123907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Treating light sources as point sources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52422" y="21120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method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9086" r="20363" b="9370"/>
          <a:stretch/>
        </p:blipFill>
        <p:spPr>
          <a:xfrm>
            <a:off x="4957685" y="927815"/>
            <a:ext cx="2129182" cy="209991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0" t="8583" r="20682" b="9304"/>
          <a:stretch/>
        </p:blipFill>
        <p:spPr>
          <a:xfrm>
            <a:off x="352422" y="920498"/>
            <a:ext cx="2107232" cy="21145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t="8343" r="20363" b="9261"/>
          <a:stretch/>
        </p:blipFill>
        <p:spPr>
          <a:xfrm>
            <a:off x="2647736" y="916840"/>
            <a:ext cx="2121867" cy="21218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8627" r="22087" b="8976"/>
          <a:stretch/>
        </p:blipFill>
        <p:spPr>
          <a:xfrm>
            <a:off x="7274949" y="916840"/>
            <a:ext cx="2121866" cy="21218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8517" r="21540" b="8897"/>
          <a:stretch/>
        </p:blipFill>
        <p:spPr>
          <a:xfrm>
            <a:off x="9584895" y="914401"/>
            <a:ext cx="2116988" cy="21267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t="8376" r="18769" b="9228"/>
          <a:stretch/>
        </p:blipFill>
        <p:spPr>
          <a:xfrm>
            <a:off x="7269459" y="3734283"/>
            <a:ext cx="2129183" cy="212186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8240" r="20427" b="9080"/>
          <a:stretch/>
        </p:blipFill>
        <p:spPr>
          <a:xfrm>
            <a:off x="352423" y="3730625"/>
            <a:ext cx="2129182" cy="212918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t="8558" r="19890" b="9330"/>
          <a:stretch/>
        </p:blipFill>
        <p:spPr>
          <a:xfrm>
            <a:off x="4961341" y="3737942"/>
            <a:ext cx="2121866" cy="211454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8612" r="20183" b="9276"/>
          <a:stretch/>
        </p:blipFill>
        <p:spPr>
          <a:xfrm>
            <a:off x="9584895" y="3737942"/>
            <a:ext cx="2099915" cy="211454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8558" r="19214" b="8761"/>
          <a:stretch/>
        </p:blipFill>
        <p:spPr>
          <a:xfrm>
            <a:off x="2667857" y="3730625"/>
            <a:ext cx="2107232" cy="212918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068200" y="58979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45033" y="589790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4-f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5010148" y="5897908"/>
                <a:ext cx="2014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6-f system,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8" y="5897908"/>
                <a:ext cx="2014526" cy="369332"/>
              </a:xfrm>
              <a:prstGeom prst="rect">
                <a:avLst/>
              </a:prstGeom>
              <a:blipFill>
                <a:blip r:embed="rId12"/>
                <a:stretch>
                  <a:fillRect l="-2727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10253978" y="5897908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7326787" y="5897908"/>
                <a:ext cx="2014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6-f system,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=0.6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787" y="5897908"/>
                <a:ext cx="2014526" cy="369332"/>
              </a:xfrm>
              <a:prstGeom prst="rect">
                <a:avLst/>
              </a:prstGeom>
              <a:blipFill>
                <a:blip r:embed="rId13"/>
                <a:stretch>
                  <a:fillRect l="-2727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1068200" y="30677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145033" y="306776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4-f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010148" y="3067765"/>
                <a:ext cx="2014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6-f system,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8" y="3067765"/>
                <a:ext cx="2014526" cy="369332"/>
              </a:xfrm>
              <a:prstGeom prst="rect">
                <a:avLst/>
              </a:prstGeom>
              <a:blipFill>
                <a:blip r:embed="rId14"/>
                <a:stretch>
                  <a:fillRect l="-2727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0253978" y="3067765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7326787" y="3067765"/>
                <a:ext cx="2014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6-f system,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=0.6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787" y="3067765"/>
                <a:ext cx="2014526" cy="369332"/>
              </a:xfrm>
              <a:prstGeom prst="rect">
                <a:avLst/>
              </a:prstGeom>
              <a:blipFill>
                <a:blip r:embed="rId15"/>
                <a:stretch>
                  <a:fillRect l="-2727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352422" y="211205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5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52422" y="21120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method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7200" y="132786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coherent 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8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9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70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</dc:creator>
  <cp:lastModifiedBy>che</cp:lastModifiedBy>
  <cp:revision>10</cp:revision>
  <dcterms:created xsi:type="dcterms:W3CDTF">2023-02-14T16:33:44Z</dcterms:created>
  <dcterms:modified xsi:type="dcterms:W3CDTF">2023-02-15T18:50:56Z</dcterms:modified>
</cp:coreProperties>
</file>