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02F39-F2E1-4F49-A6CB-0A5E269BB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A88DDB-3460-4540-B06A-39C0DB2DF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364F0D-F7F0-4172-B569-081E0424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F0EA-0DE1-430B-8BB6-C86C97FA7AF6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788A27-1321-480F-A50C-7F1E2A20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5335F1-2CCC-4088-9FE9-CA019D20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7307-A1CD-4439-979F-79FFB9514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77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2F2C8-2C0D-45EB-9268-39DD86A7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23D227-AB52-493F-8EB3-4DB89E011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A21534-98C8-4AE9-AF03-169C2A88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F0EA-0DE1-430B-8BB6-C86C97FA7AF6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B163E4-AC95-40B7-82BA-3EBC855C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ABFFFE-3ADA-4E32-8A6F-F22D29A1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7307-A1CD-4439-979F-79FFB9514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9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E349B2-5EC9-4A95-8663-6442A01E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05BC9E-A07E-4B41-8D03-CCFFC0D9A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8C507-A469-47C6-84F2-E2E718A7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F0EA-0DE1-430B-8BB6-C86C97FA7AF6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422F86-E56B-4FA9-B071-D57F80BB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CFE1E9-82B8-44D5-B256-98BE7829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7307-A1CD-4439-979F-79FFB9514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6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781F0-5119-41DC-8400-CBB53C61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BBB42-A52D-49C6-974F-912CFBF3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B0D87-26B7-4EC1-8872-139FF278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F0EA-0DE1-430B-8BB6-C86C97FA7AF6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75365-320D-4918-A48C-7D05CE20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CBF313-28E2-45D5-82EF-CF0905E8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7307-A1CD-4439-979F-79FFB9514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11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F57D-2B53-47BE-8BF4-CF33C5BC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A4C054-348E-4644-A79D-E6E5D6B6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04EF3-C940-4CF8-90A5-69CB0BB9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F0EA-0DE1-430B-8BB6-C86C97FA7AF6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A77CC7-E5CB-4971-ACE4-DA36A477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D5BDAB-C697-45C3-91D5-38F19C86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7307-A1CD-4439-979F-79FFB9514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56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7D39D-73D8-4150-9F83-B3F3D3C6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380FE5-2833-418E-A351-CAC7B79C5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240AB8-7E37-4D8E-964B-EADD13164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D15362-E2FD-44B1-8010-68596AFB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F0EA-0DE1-430B-8BB6-C86C97FA7AF6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CCCCC7-52E4-49BE-ABE1-263EDAA4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2610AD-9901-42F7-BB79-644D9B1E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7307-A1CD-4439-979F-79FFB9514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18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7606E-065B-46A1-8122-B306C3D1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6FCB0C-F8D2-45CD-BD50-157FB282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EC3469-AA54-4861-AA31-3224E88E5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4C0835-BED7-4E13-AF93-534C2539F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795501-EFEA-4B2D-B17D-1B79BC219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8F3508-72B0-47F6-81D1-AB2C024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F0EA-0DE1-430B-8BB6-C86C97FA7AF6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8AB696-2A8D-4D94-B842-B66C07C5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656579-8FD4-4AEF-9F32-044E4EA2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7307-A1CD-4439-979F-79FFB9514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9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801A1-9CE7-496C-8277-C2101726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004B9A-40E7-4D6E-8878-C4BC4917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F0EA-0DE1-430B-8BB6-C86C97FA7AF6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09A611-5714-42C8-8984-D3E758BE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92C6A-F12E-451A-925E-75F33004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7307-A1CD-4439-979F-79FFB9514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57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6BBE9C1-F33E-4B71-A753-64753790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F0EA-0DE1-430B-8BB6-C86C97FA7AF6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3F1EDD-E218-4B95-A644-3FCF729A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84F4C1-A15F-4532-B475-45BBC14D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7307-A1CD-4439-979F-79FFB9514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32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88363-954D-408C-A8E5-14D441A6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3DA8D4-1BDB-4F18-BE85-F960F3369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1BBEF4-12D2-4571-AD32-E1FAB74E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6BC1AF-F6D1-49D3-9525-3E4BF22E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F0EA-0DE1-430B-8BB6-C86C97FA7AF6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95AB09-CE2A-42ED-96B1-6026A33A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6ADEB5-D9D9-4219-B0E8-7B90EA42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7307-A1CD-4439-979F-79FFB9514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94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ECBDB-FB7E-46FD-B2EB-C06B2EAD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4885179-21AC-4013-8699-E104A4F35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5708DA-37B4-40CF-8A2F-435B59753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BCBFBC-41C9-4FDA-A3A6-F2C227D4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F0EA-0DE1-430B-8BB6-C86C97FA7AF6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8EAA2A-899E-434D-AA5A-CF66E8F4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F193CF-B14F-4B7E-903F-F08F343E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7307-A1CD-4439-979F-79FFB9514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4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3AB629-0A5F-4886-B49F-E2CC4643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092FFF-D3FF-42E3-9F44-AC8714FD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5AD446-ED0B-4275-AFDA-10C2A9B3A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2F0EA-0DE1-430B-8BB6-C86C97FA7AF6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89D6DE-B56C-43C4-AFD7-2676E602E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4BE4A7-180D-46F0-A2A6-2BBF4625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7307-A1CD-4439-979F-79FFB9514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2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81487CD-85B2-40C0-A5EF-1408884314A2}"/>
              </a:ext>
            </a:extLst>
          </p:cNvPr>
          <p:cNvGrpSpPr>
            <a:grpSpLocks noChangeAspect="1"/>
          </p:cNvGrpSpPr>
          <p:nvPr/>
        </p:nvGrpSpPr>
        <p:grpSpPr>
          <a:xfrm>
            <a:off x="159593" y="276760"/>
            <a:ext cx="3880568" cy="1800000"/>
            <a:chOff x="0" y="533608"/>
            <a:chExt cx="7227301" cy="335238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2CC1434-BCB8-48F3-A9EC-D24C9581E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33608"/>
              <a:ext cx="3911111" cy="3352381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547585C-9C4E-49AA-8C69-9C068B932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0000" y="533608"/>
              <a:ext cx="3987301" cy="3352381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F8420F1-5841-4735-8A46-FFBC798B9BE7}"/>
              </a:ext>
            </a:extLst>
          </p:cNvPr>
          <p:cNvGrpSpPr>
            <a:grpSpLocks noChangeAspect="1"/>
          </p:cNvGrpSpPr>
          <p:nvPr/>
        </p:nvGrpSpPr>
        <p:grpSpPr>
          <a:xfrm>
            <a:off x="180048" y="2527239"/>
            <a:ext cx="3839659" cy="1800000"/>
            <a:chOff x="0" y="1797633"/>
            <a:chExt cx="7151111" cy="335238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3923E1F-D456-4817-8070-3C38CBA4D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797633"/>
              <a:ext cx="3911111" cy="335238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0496E8C-F34B-4056-B9F5-A26DAE142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0000" y="1797633"/>
              <a:ext cx="3911111" cy="3352381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2F47A71-539B-4839-8E25-828AAC729144}"/>
              </a:ext>
            </a:extLst>
          </p:cNvPr>
          <p:cNvGrpSpPr>
            <a:grpSpLocks noChangeAspect="1"/>
          </p:cNvGrpSpPr>
          <p:nvPr/>
        </p:nvGrpSpPr>
        <p:grpSpPr>
          <a:xfrm>
            <a:off x="180048" y="4777719"/>
            <a:ext cx="3839659" cy="1800000"/>
            <a:chOff x="0" y="1833492"/>
            <a:chExt cx="7151111" cy="335238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18F5A77-714E-4BC0-B1A6-E01DE955F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833492"/>
              <a:ext cx="3911111" cy="3352381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2853E42-DD42-4ED5-A103-FBE309285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40000" y="1833492"/>
              <a:ext cx="3911111" cy="3352381"/>
            </a:xfrm>
            <a:prstGeom prst="rect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3130760-BFB4-49CE-9F03-7B0E2D56B4A0}"/>
              </a:ext>
            </a:extLst>
          </p:cNvPr>
          <p:cNvGrpSpPr>
            <a:grpSpLocks noChangeAspect="1"/>
          </p:cNvGrpSpPr>
          <p:nvPr/>
        </p:nvGrpSpPr>
        <p:grpSpPr>
          <a:xfrm>
            <a:off x="4156255" y="276760"/>
            <a:ext cx="3880568" cy="1800000"/>
            <a:chOff x="0" y="1573515"/>
            <a:chExt cx="7227301" cy="3352381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FC7E73EF-4452-444E-B515-774B0914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573515"/>
              <a:ext cx="3911111" cy="3352381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B5AF90BA-CA4C-4EA8-ACB9-BB2053B8A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40000" y="1573515"/>
              <a:ext cx="3987301" cy="3352381"/>
            </a:xfrm>
            <a:prstGeom prst="rect">
              <a:avLst/>
            </a:prstGeom>
          </p:spPr>
        </p:pic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F045436-7067-4E5A-A06D-2F9F555AB6D6}"/>
              </a:ext>
            </a:extLst>
          </p:cNvPr>
          <p:cNvGrpSpPr>
            <a:grpSpLocks noChangeAspect="1"/>
          </p:cNvGrpSpPr>
          <p:nvPr/>
        </p:nvGrpSpPr>
        <p:grpSpPr>
          <a:xfrm>
            <a:off x="4176710" y="2527239"/>
            <a:ext cx="3839659" cy="1800000"/>
            <a:chOff x="0" y="1752809"/>
            <a:chExt cx="7151111" cy="3352381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F0375A32-3883-4DC4-AA04-9DA296DD6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1752809"/>
              <a:ext cx="3911111" cy="3352381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90E8D357-08EF-4C49-9DD5-C1D8AC5A9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40000" y="1752809"/>
              <a:ext cx="3911111" cy="3352381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275F1F-6ECA-44ED-8B8A-C480F7D20672}"/>
              </a:ext>
            </a:extLst>
          </p:cNvPr>
          <p:cNvGrpSpPr>
            <a:grpSpLocks noChangeAspect="1"/>
          </p:cNvGrpSpPr>
          <p:nvPr/>
        </p:nvGrpSpPr>
        <p:grpSpPr>
          <a:xfrm>
            <a:off x="4176710" y="4777719"/>
            <a:ext cx="3839659" cy="1800000"/>
            <a:chOff x="0" y="1752809"/>
            <a:chExt cx="7151111" cy="3352381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DB9371F5-89AE-44DE-ABB1-D01F8DF65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1752809"/>
              <a:ext cx="3911111" cy="3352381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6FA24C19-7A7D-466D-9ABC-CAB83818A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40000" y="1752809"/>
              <a:ext cx="3911111" cy="3352381"/>
            </a:xfrm>
            <a:prstGeom prst="rect">
              <a:avLst/>
            </a:prstGeom>
          </p:spPr>
        </p:pic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52721F8-59ED-47B9-82CC-5FA5A5AC0B1A}"/>
              </a:ext>
            </a:extLst>
          </p:cNvPr>
          <p:cNvGrpSpPr>
            <a:grpSpLocks noChangeAspect="1"/>
          </p:cNvGrpSpPr>
          <p:nvPr/>
        </p:nvGrpSpPr>
        <p:grpSpPr>
          <a:xfrm>
            <a:off x="8152918" y="276760"/>
            <a:ext cx="3880568" cy="1800000"/>
            <a:chOff x="0" y="2102433"/>
            <a:chExt cx="7227301" cy="3352381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75182DDF-11CF-4173-8CEA-7D3420D19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0" y="2102433"/>
              <a:ext cx="3911111" cy="3352381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9F51C42F-1F89-4D31-B592-7206C0E3A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40000" y="2102433"/>
              <a:ext cx="3987301" cy="3352381"/>
            </a:xfrm>
            <a:prstGeom prst="rect">
              <a:avLst/>
            </a:prstGeom>
          </p:spPr>
        </p:pic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7575E6-9408-49E4-A365-196FE8C80BB9}"/>
              </a:ext>
            </a:extLst>
          </p:cNvPr>
          <p:cNvGrpSpPr>
            <a:grpSpLocks noChangeAspect="1"/>
          </p:cNvGrpSpPr>
          <p:nvPr/>
        </p:nvGrpSpPr>
        <p:grpSpPr>
          <a:xfrm>
            <a:off x="8173373" y="2527239"/>
            <a:ext cx="3839659" cy="1800000"/>
            <a:chOff x="0" y="1941068"/>
            <a:chExt cx="7151111" cy="3352381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E6F32AF-D469-47F2-BC28-F70458D22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1941068"/>
              <a:ext cx="3911111" cy="3352381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0A6D73D2-278A-40F9-B3B4-6D19AEF23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240000" y="1941068"/>
              <a:ext cx="3911111" cy="3352381"/>
            </a:xfrm>
            <a:prstGeom prst="rect">
              <a:avLst/>
            </a:prstGeom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65D2F26-54A4-4CAB-80EB-2BDABF0702FA}"/>
              </a:ext>
            </a:extLst>
          </p:cNvPr>
          <p:cNvGrpSpPr>
            <a:grpSpLocks noChangeAspect="1"/>
          </p:cNvGrpSpPr>
          <p:nvPr/>
        </p:nvGrpSpPr>
        <p:grpSpPr>
          <a:xfrm>
            <a:off x="8173373" y="4777719"/>
            <a:ext cx="3839659" cy="1800000"/>
            <a:chOff x="0" y="1797633"/>
            <a:chExt cx="7151111" cy="3352381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949828C5-6BC1-436B-8D8F-B7CE91C47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0" y="1797633"/>
              <a:ext cx="3911111" cy="3352381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A28291C3-2FBE-414D-AEB0-E96C1FC02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240000" y="1797633"/>
              <a:ext cx="3911111" cy="335238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74922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ABAC193-4C41-49E0-BCBE-201770B24DB1}"/>
              </a:ext>
            </a:extLst>
          </p:cNvPr>
          <p:cNvGrpSpPr>
            <a:grpSpLocks noChangeAspect="1"/>
          </p:cNvGrpSpPr>
          <p:nvPr/>
        </p:nvGrpSpPr>
        <p:grpSpPr>
          <a:xfrm>
            <a:off x="158400" y="277200"/>
            <a:ext cx="3928295" cy="1800000"/>
            <a:chOff x="0" y="1658680"/>
            <a:chExt cx="7316190" cy="3352381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84689C79-EEC5-4398-9616-82968861D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58680"/>
              <a:ext cx="3911111" cy="3352381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25A838C-D4EB-47B6-A717-17E6E0E3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0000" y="1658680"/>
              <a:ext cx="4076190" cy="3352381"/>
            </a:xfrm>
            <a:prstGeom prst="rect">
              <a:avLst/>
            </a:prstGeom>
          </p:spPr>
        </p:pic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C9855CF6-7707-4A3D-A192-84E8FA82AA94}"/>
              </a:ext>
            </a:extLst>
          </p:cNvPr>
          <p:cNvGrpSpPr>
            <a:grpSpLocks noChangeAspect="1"/>
          </p:cNvGrpSpPr>
          <p:nvPr/>
        </p:nvGrpSpPr>
        <p:grpSpPr>
          <a:xfrm>
            <a:off x="182263" y="2527200"/>
            <a:ext cx="3880568" cy="1800000"/>
            <a:chOff x="0" y="1752809"/>
            <a:chExt cx="7227301" cy="335238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BE136A5-9380-4084-BB5E-97F8CCD47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752809"/>
              <a:ext cx="3911111" cy="335238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5392E9D-ACB8-49BF-AB2D-461FC508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0000" y="1752809"/>
              <a:ext cx="3987301" cy="3352381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40325C6-2E20-4303-B0BD-20963A0D2912}"/>
              </a:ext>
            </a:extLst>
          </p:cNvPr>
          <p:cNvGrpSpPr>
            <a:grpSpLocks noChangeAspect="1"/>
          </p:cNvGrpSpPr>
          <p:nvPr/>
        </p:nvGrpSpPr>
        <p:grpSpPr>
          <a:xfrm>
            <a:off x="182263" y="4777200"/>
            <a:ext cx="3880568" cy="1800000"/>
            <a:chOff x="0" y="1855904"/>
            <a:chExt cx="7227301" cy="3352381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DB30FF5-B43D-4576-95FA-A23CC354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855904"/>
              <a:ext cx="3911111" cy="3352381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C63E45A-D821-42AF-860F-119A25858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40000" y="1855904"/>
              <a:ext cx="3987301" cy="3352381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01EF1D5-8D0F-467C-AD51-5807CBCAB777}"/>
              </a:ext>
            </a:extLst>
          </p:cNvPr>
          <p:cNvGrpSpPr>
            <a:grpSpLocks noChangeAspect="1"/>
          </p:cNvGrpSpPr>
          <p:nvPr/>
        </p:nvGrpSpPr>
        <p:grpSpPr>
          <a:xfrm>
            <a:off x="4224739" y="277200"/>
            <a:ext cx="3880568" cy="1800000"/>
            <a:chOff x="0" y="1752809"/>
            <a:chExt cx="7227301" cy="3352381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00E76800-6A99-4A0A-AC4D-3B0AF8802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752809"/>
              <a:ext cx="3911111" cy="3352381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075D15B-DA42-413D-985B-A399F0E22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40000" y="1752809"/>
              <a:ext cx="3987301" cy="3352381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0B43845-BB97-4706-A0C4-ABA0EAE118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4739" y="2527200"/>
            <a:ext cx="3880568" cy="1800000"/>
            <a:chOff x="0" y="1896244"/>
            <a:chExt cx="7227301" cy="3352381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B75D46E6-2E88-4CED-8767-752F362E8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1896244"/>
              <a:ext cx="3911111" cy="3352381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622E74CB-254A-4253-99AD-7A2B297B8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40000" y="1896244"/>
              <a:ext cx="3987301" cy="335238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88533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</dc:creator>
  <cp:lastModifiedBy>che</cp:lastModifiedBy>
  <cp:revision>3</cp:revision>
  <dcterms:created xsi:type="dcterms:W3CDTF">2023-04-21T02:18:08Z</dcterms:created>
  <dcterms:modified xsi:type="dcterms:W3CDTF">2023-04-21T08:37:45Z</dcterms:modified>
</cp:coreProperties>
</file>