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627653"/>
    <a:srgbClr val="637754"/>
    <a:srgbClr val="929292"/>
    <a:srgbClr val="343434"/>
    <a:srgbClr val="C79894"/>
    <a:srgbClr val="C69793"/>
    <a:srgbClr val="E0695D"/>
    <a:srgbClr val="5C8BB7"/>
    <a:srgbClr val="4E9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54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9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4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2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7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14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73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3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9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6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03BB-A0DC-4C74-BA7E-62B69EAC4125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8724-0227-41BA-A6DB-D2EAA76D4E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12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79792"/>
              </p:ext>
            </p:extLst>
          </p:nvPr>
        </p:nvGraphicFramePr>
        <p:xfrm>
          <a:off x="260761" y="1416580"/>
          <a:ext cx="9188674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130"/>
                <a:gridCol w="1431834"/>
                <a:gridCol w="1394142"/>
                <a:gridCol w="1394142"/>
                <a:gridCol w="1394142"/>
                <a:gridCol w="1394142"/>
                <a:gridCol w="1394142"/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1554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537305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Mode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Inactive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Attack(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Release(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Bal/Pan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Pan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Inactive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9B9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Velocity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Pan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6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B7B7B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Velocity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Frequency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>
                          <a:solidFill>
                            <a:schemeClr val="bg1"/>
                          </a:solidFill>
                        </a:rPr>
                        <a:t>Pan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pSp>
        <p:nvGrpSpPr>
          <p:cNvPr id="101" name="群組 100"/>
          <p:cNvGrpSpPr/>
          <p:nvPr/>
        </p:nvGrpSpPr>
        <p:grpSpPr>
          <a:xfrm>
            <a:off x="177616" y="432456"/>
            <a:ext cx="8111818" cy="761211"/>
            <a:chOff x="776415" y="1190671"/>
            <a:chExt cx="8111818" cy="761211"/>
          </a:xfrm>
        </p:grpSpPr>
        <p:sp>
          <p:nvSpPr>
            <p:cNvPr id="14" name="文字方塊 13"/>
            <p:cNvSpPr txBox="1"/>
            <p:nvPr/>
          </p:nvSpPr>
          <p:spPr>
            <a:xfrm>
              <a:off x="776415" y="1232935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Function Loop :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6415" y="1564917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Mode Loop :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7102534" y="1190671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Initial :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02534" y="15825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Initial :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2158018" y="1636588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Audio</a:t>
              </a:r>
              <a:endParaRPr lang="zh-TW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82866" y="1569929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→</a:t>
              </a:r>
              <a:endParaRPr lang="zh-TW" altLang="en-US" dirty="0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3440938" y="1636588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Manual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65951" y="1562897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→</a:t>
              </a:r>
              <a:endParaRPr lang="zh-TW" altLang="en-US" dirty="0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4723858" y="1636588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Breath</a:t>
              </a:r>
              <a:endParaRPr lang="zh-TW" altLang="en-US" dirty="0"/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6028198" y="1636588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Audio</a:t>
              </a:r>
              <a:endParaRPr lang="zh-TW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59792" y="1569929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→</a:t>
              </a:r>
              <a:endParaRPr lang="zh-TW" altLang="en-US" dirty="0"/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928401" y="1636588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Audio</a:t>
              </a:r>
              <a:endParaRPr lang="zh-TW" altLang="en-US" dirty="0"/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928401" y="1259471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2413402" y="1289249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3733035" y="1283122"/>
              <a:ext cx="299638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4376520" y="1281959"/>
              <a:ext cx="299638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5010167" y="1277719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350053" y="1215614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→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4011274" y="1215614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→</a:t>
              </a:r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657816" y="1210281"/>
              <a:ext cx="3930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</a:rPr>
                <a:t>→</a:t>
              </a:r>
              <a:endParaRPr lang="zh-TW" altLang="en-US" dirty="0"/>
            </a:p>
          </p:txBody>
        </p:sp>
      </p:grpSp>
      <p:sp>
        <p:nvSpPr>
          <p:cNvPr id="57" name="圓角矩形 56"/>
          <p:cNvSpPr/>
          <p:nvPr/>
        </p:nvSpPr>
        <p:spPr>
          <a:xfrm>
            <a:off x="1295243" y="2649552"/>
            <a:ext cx="959832" cy="26125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Audio</a:t>
            </a:r>
            <a:endParaRPr lang="zh-TW" alt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5102684" y="1828552"/>
            <a:ext cx="299638" cy="26125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9" name="圓角矩形 58"/>
          <p:cNvSpPr/>
          <p:nvPr/>
        </p:nvSpPr>
        <p:spPr>
          <a:xfrm>
            <a:off x="7901281" y="1828552"/>
            <a:ext cx="299638" cy="26125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0" name="圓角矩形 59"/>
          <p:cNvSpPr/>
          <p:nvPr/>
        </p:nvSpPr>
        <p:spPr>
          <a:xfrm>
            <a:off x="1295243" y="3930178"/>
            <a:ext cx="959832" cy="26125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Manual</a:t>
            </a:r>
            <a:endParaRPr lang="zh-TW" altLang="en-US" dirty="0"/>
          </a:p>
        </p:txBody>
      </p:sp>
      <p:sp>
        <p:nvSpPr>
          <p:cNvPr id="61" name="圓角矩形 60"/>
          <p:cNvSpPr/>
          <p:nvPr/>
        </p:nvSpPr>
        <p:spPr>
          <a:xfrm>
            <a:off x="2723437" y="1832990"/>
            <a:ext cx="959832" cy="26125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None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4326574" y="2319382"/>
            <a:ext cx="540000" cy="540000"/>
            <a:chOff x="9453791" y="1340749"/>
            <a:chExt cx="540000" cy="540000"/>
          </a:xfrm>
        </p:grpSpPr>
        <p:sp>
          <p:nvSpPr>
            <p:cNvPr id="62" name="橢圓 61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/>
            <p:cNvCxnSpPr/>
            <p:nvPr/>
          </p:nvCxnSpPr>
          <p:spPr>
            <a:xfrm rot="13500000">
              <a:off x="9616902" y="1652925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4289910" y="3613981"/>
            <a:ext cx="540000" cy="540000"/>
            <a:chOff x="9453791" y="1340749"/>
            <a:chExt cx="540000" cy="540000"/>
          </a:xfrm>
        </p:grpSpPr>
        <p:sp>
          <p:nvSpPr>
            <p:cNvPr id="67" name="橢圓 66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接點 67"/>
            <p:cNvCxnSpPr/>
            <p:nvPr/>
          </p:nvCxnSpPr>
          <p:spPr>
            <a:xfrm rot="13500000">
              <a:off x="9616902" y="1652925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706807" y="2316861"/>
            <a:ext cx="540000" cy="540000"/>
            <a:chOff x="9453791" y="1340749"/>
            <a:chExt cx="540000" cy="540000"/>
          </a:xfrm>
        </p:grpSpPr>
        <p:sp>
          <p:nvSpPr>
            <p:cNvPr id="70" name="橢圓 69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/>
            <p:cNvCxnSpPr/>
            <p:nvPr/>
          </p:nvCxnSpPr>
          <p:spPr>
            <a:xfrm rot="13500000">
              <a:off x="9616902" y="1652925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4289910" y="4908580"/>
            <a:ext cx="540000" cy="540000"/>
            <a:chOff x="9453791" y="1340749"/>
            <a:chExt cx="540000" cy="540000"/>
          </a:xfrm>
        </p:grpSpPr>
        <p:sp>
          <p:nvSpPr>
            <p:cNvPr id="73" name="橢圓 72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/>
            <p:cNvCxnSpPr/>
            <p:nvPr/>
          </p:nvCxnSpPr>
          <p:spPr>
            <a:xfrm rot="13500000">
              <a:off x="9616902" y="1652925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5706807" y="4908580"/>
            <a:ext cx="540000" cy="540000"/>
            <a:chOff x="9453791" y="1340749"/>
            <a:chExt cx="540000" cy="540000"/>
          </a:xfrm>
        </p:grpSpPr>
        <p:sp>
          <p:nvSpPr>
            <p:cNvPr id="76" name="橢圓 75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 rot="13500000">
              <a:off x="9616902" y="1652925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/>
          <p:cNvGrpSpPr/>
          <p:nvPr/>
        </p:nvGrpSpPr>
        <p:grpSpPr>
          <a:xfrm>
            <a:off x="7096884" y="2316861"/>
            <a:ext cx="540000" cy="540000"/>
            <a:chOff x="9453791" y="1340749"/>
            <a:chExt cx="540000" cy="540000"/>
          </a:xfrm>
        </p:grpSpPr>
        <p:sp>
          <p:nvSpPr>
            <p:cNvPr id="79" name="橢圓 78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/>
            <p:cNvCxnSpPr/>
            <p:nvPr/>
          </p:nvCxnSpPr>
          <p:spPr>
            <a:xfrm rot="13500000">
              <a:off x="9616902" y="1652925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/>
          <p:cNvGrpSpPr/>
          <p:nvPr/>
        </p:nvGrpSpPr>
        <p:grpSpPr>
          <a:xfrm>
            <a:off x="5706807" y="3613981"/>
            <a:ext cx="540000" cy="540000"/>
            <a:chOff x="9453791" y="1340749"/>
            <a:chExt cx="540000" cy="540000"/>
          </a:xfrm>
        </p:grpSpPr>
        <p:sp>
          <p:nvSpPr>
            <p:cNvPr id="82" name="橢圓 81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9723791" y="1353313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圓角矩形 83"/>
          <p:cNvSpPr/>
          <p:nvPr/>
        </p:nvSpPr>
        <p:spPr>
          <a:xfrm>
            <a:off x="1295243" y="5223759"/>
            <a:ext cx="959832" cy="261257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Breath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7095685" y="4908580"/>
            <a:ext cx="540000" cy="540000"/>
            <a:chOff x="9453791" y="1340749"/>
            <a:chExt cx="540000" cy="540000"/>
          </a:xfrm>
        </p:grpSpPr>
        <p:sp>
          <p:nvSpPr>
            <p:cNvPr id="86" name="橢圓 85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9723791" y="1353313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8484563" y="4911069"/>
            <a:ext cx="540000" cy="540000"/>
            <a:chOff x="9453791" y="1340749"/>
            <a:chExt cx="540000" cy="540000"/>
          </a:xfrm>
        </p:grpSpPr>
        <p:sp>
          <p:nvSpPr>
            <p:cNvPr id="89" name="橢圓 88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9723791" y="1353313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8486961" y="2316861"/>
            <a:ext cx="540000" cy="540000"/>
            <a:chOff x="9453791" y="1340749"/>
            <a:chExt cx="540000" cy="540000"/>
          </a:xfrm>
        </p:grpSpPr>
        <p:sp>
          <p:nvSpPr>
            <p:cNvPr id="92" name="橢圓 91"/>
            <p:cNvSpPr>
              <a:spLocks noChangeAspect="1"/>
            </p:cNvSpPr>
            <p:nvPr/>
          </p:nvSpPr>
          <p:spPr>
            <a:xfrm>
              <a:off x="9453791" y="1340749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/>
            <p:cNvCxnSpPr/>
            <p:nvPr/>
          </p:nvCxnSpPr>
          <p:spPr>
            <a:xfrm>
              <a:off x="9723791" y="1353313"/>
              <a:ext cx="0" cy="18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89861"/>
              </p:ext>
            </p:extLst>
          </p:nvPr>
        </p:nvGraphicFramePr>
        <p:xfrm>
          <a:off x="10085935" y="4191435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Volume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pSp>
        <p:nvGrpSpPr>
          <p:cNvPr id="103" name="群組 102"/>
          <p:cNvGrpSpPr/>
          <p:nvPr/>
        </p:nvGrpSpPr>
        <p:grpSpPr>
          <a:xfrm>
            <a:off x="10515102" y="4371726"/>
            <a:ext cx="540000" cy="540000"/>
            <a:chOff x="10369192" y="4833446"/>
            <a:chExt cx="540000" cy="540000"/>
          </a:xfrm>
        </p:grpSpPr>
        <p:sp>
          <p:nvSpPr>
            <p:cNvPr id="95" name="橢圓 94"/>
            <p:cNvSpPr>
              <a:spLocks noChangeAspect="1"/>
            </p:cNvSpPr>
            <p:nvPr/>
          </p:nvSpPr>
          <p:spPr>
            <a:xfrm>
              <a:off x="10369192" y="4833446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rgbClr val="EA3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 rot="13500000">
              <a:off x="10532303" y="5145622"/>
              <a:ext cx="0" cy="180000"/>
            </a:xfrm>
            <a:prstGeom prst="line">
              <a:avLst/>
            </a:prstGeom>
            <a:ln w="25400">
              <a:solidFill>
                <a:srgbClr val="EA3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群組 105"/>
          <p:cNvGrpSpPr/>
          <p:nvPr/>
        </p:nvGrpSpPr>
        <p:grpSpPr>
          <a:xfrm>
            <a:off x="205331" y="6181213"/>
            <a:ext cx="4871159" cy="369332"/>
            <a:chOff x="914400" y="6279502"/>
            <a:chExt cx="4871159" cy="369332"/>
          </a:xfrm>
        </p:grpSpPr>
        <p:sp>
          <p:nvSpPr>
            <p:cNvPr id="104" name="文字方塊 103"/>
            <p:cNvSpPr txBox="1"/>
            <p:nvPr/>
          </p:nvSpPr>
          <p:spPr>
            <a:xfrm>
              <a:off x="914400" y="6279502"/>
              <a:ext cx="4120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When a Mode is selected, its Function is 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圓角矩形 104"/>
            <p:cNvSpPr/>
            <p:nvPr/>
          </p:nvSpPr>
          <p:spPr>
            <a:xfrm>
              <a:off x="4825727" y="6333539"/>
              <a:ext cx="959832" cy="261257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None</a:t>
              </a:r>
              <a:endParaRPr lang="zh-TW" altLang="en-US" dirty="0"/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9735762" y="1191679"/>
            <a:ext cx="1822678" cy="1314521"/>
            <a:chOff x="9700228" y="1309476"/>
            <a:chExt cx="1822678" cy="1314521"/>
          </a:xfrm>
        </p:grpSpPr>
        <p:grpSp>
          <p:nvGrpSpPr>
            <p:cNvPr id="99" name="群組 98"/>
            <p:cNvGrpSpPr/>
            <p:nvPr/>
          </p:nvGrpSpPr>
          <p:grpSpPr>
            <a:xfrm>
              <a:off x="9789945" y="1659465"/>
              <a:ext cx="1732961" cy="964532"/>
              <a:chOff x="352246" y="303399"/>
              <a:chExt cx="1732961" cy="96453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881090" y="303399"/>
                <a:ext cx="778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Power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891480" y="600412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Function B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93855" y="898599"/>
                <a:ext cx="1191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Function A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2248" y="382555"/>
                <a:ext cx="538583" cy="2074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52247" y="680467"/>
                <a:ext cx="538583" cy="20748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52246" y="979524"/>
                <a:ext cx="538583" cy="20748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文字方塊 107"/>
            <p:cNvSpPr txBox="1"/>
            <p:nvPr/>
          </p:nvSpPr>
          <p:spPr>
            <a:xfrm>
              <a:off x="9700228" y="130947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LED :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9700228" y="2657066"/>
            <a:ext cx="2453216" cy="1172973"/>
            <a:chOff x="9700228" y="2674688"/>
            <a:chExt cx="2453216" cy="1172973"/>
          </a:xfrm>
        </p:grpSpPr>
        <p:grpSp>
          <p:nvGrpSpPr>
            <p:cNvPr id="100" name="群組 99"/>
            <p:cNvGrpSpPr/>
            <p:nvPr/>
          </p:nvGrpSpPr>
          <p:grpSpPr>
            <a:xfrm>
              <a:off x="10530884" y="3069046"/>
              <a:ext cx="1622560" cy="778615"/>
              <a:chOff x="2859060" y="418372"/>
              <a:chExt cx="1622560" cy="778615"/>
            </a:xfrm>
          </p:grpSpPr>
          <p:sp>
            <p:nvSpPr>
              <p:cNvPr id="15" name="文字方塊 14"/>
              <p:cNvSpPr txBox="1"/>
              <p:nvPr/>
            </p:nvSpPr>
            <p:spPr>
              <a:xfrm>
                <a:off x="2869699" y="827655"/>
                <a:ext cx="135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Mode Select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859060" y="418372"/>
                <a:ext cx="162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Function Select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9789945" y="3521405"/>
              <a:ext cx="734656" cy="2783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Down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9700228" y="2674688"/>
              <a:ext cx="1028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Buttons :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789945" y="3114527"/>
              <a:ext cx="734656" cy="2783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Up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8214491" y="274671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004279" y="27438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8214491" y="53056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9004279" y="53027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5444593" y="40268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34381" y="40240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694100" y="274758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Bal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7542165" y="2749074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Pan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3906957" y="27574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0.1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4672172" y="27509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5293115" y="27490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0.1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059630" y="27490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2000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3910743" y="40300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4636311" y="40300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3902973" y="53130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628541" y="531306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5250772" y="531306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0.02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141141" y="531075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8Hz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628717" y="53003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-180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7454823" y="53027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+180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1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838325" y="961052"/>
            <a:ext cx="5849787" cy="5050883"/>
          </a:xfrm>
          <a:prstGeom prst="roundRect">
            <a:avLst>
              <a:gd name="adj" fmla="val 3163"/>
            </a:avLst>
          </a:prstGeom>
          <a:solidFill>
            <a:schemeClr val="tx1">
              <a:lumMod val="95000"/>
              <a:lumOff val="5000"/>
              <a:alpha val="0"/>
            </a:schemeClr>
          </a:soli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4548224" y="3262999"/>
            <a:ext cx="2872870" cy="1152076"/>
            <a:chOff x="4535264" y="3461150"/>
            <a:chExt cx="2872870" cy="1152076"/>
          </a:xfrm>
        </p:grpSpPr>
        <p:sp>
          <p:nvSpPr>
            <p:cNvPr id="15" name="矩形 14"/>
            <p:cNvSpPr/>
            <p:nvPr/>
          </p:nvSpPr>
          <p:spPr>
            <a:xfrm>
              <a:off x="4535264" y="3461150"/>
              <a:ext cx="2872870" cy="1147665"/>
            </a:xfrm>
            <a:prstGeom prst="rect">
              <a:avLst/>
            </a:prstGeom>
            <a:solidFill>
              <a:srgbClr val="E0695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43827" y="3562083"/>
              <a:ext cx="270000" cy="163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97615" y="3796305"/>
              <a:ext cx="270000" cy="16358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97615" y="4035834"/>
              <a:ext cx="270002" cy="16358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6294471" y="3809374"/>
              <a:ext cx="740047" cy="552133"/>
              <a:chOff x="6163196" y="3687802"/>
              <a:chExt cx="740047" cy="55213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163196" y="4007883"/>
                <a:ext cx="740047" cy="2320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Down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163197" y="3687802"/>
                <a:ext cx="740046" cy="23205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Up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4548224" y="4243894"/>
              <a:ext cx="1746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Red Bean Sprout</a:t>
              </a:r>
              <a:endParaRPr lang="zh-TW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4548224" y="1842748"/>
            <a:ext cx="2872870" cy="1147665"/>
          </a:xfrm>
          <a:prstGeom prst="rect">
            <a:avLst/>
          </a:prstGeom>
          <a:solidFill>
            <a:srgbClr val="4E919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Circuit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0179" y="1842748"/>
            <a:ext cx="2146336" cy="1142780"/>
          </a:xfrm>
          <a:prstGeom prst="rect">
            <a:avLst/>
          </a:prstGeom>
          <a:solidFill>
            <a:srgbClr val="4E919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Circuit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2036683" y="1184210"/>
            <a:ext cx="3445644" cy="409366"/>
            <a:chOff x="1998175" y="1087988"/>
            <a:chExt cx="3445644" cy="409366"/>
          </a:xfrm>
        </p:grpSpPr>
        <p:sp>
          <p:nvSpPr>
            <p:cNvPr id="31" name="矩形 30"/>
            <p:cNvSpPr/>
            <p:nvPr/>
          </p:nvSpPr>
          <p:spPr>
            <a:xfrm>
              <a:off x="1998175" y="1097304"/>
              <a:ext cx="494105" cy="400050"/>
            </a:xfrm>
            <a:prstGeom prst="rect">
              <a:avLst/>
            </a:prstGeom>
            <a:solidFill>
              <a:srgbClr val="63775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86844" y="1097304"/>
              <a:ext cx="494105" cy="400050"/>
            </a:xfrm>
            <a:prstGeom prst="rect">
              <a:avLst/>
            </a:prstGeom>
            <a:solidFill>
              <a:srgbClr val="63775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175513" y="1094474"/>
              <a:ext cx="494105" cy="400050"/>
            </a:xfrm>
            <a:prstGeom prst="rect">
              <a:avLst/>
            </a:prstGeom>
            <a:solidFill>
              <a:srgbClr val="63775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LO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764118" y="1094474"/>
              <a:ext cx="494105" cy="400050"/>
            </a:xfrm>
            <a:prstGeom prst="rect">
              <a:avLst/>
            </a:prstGeom>
            <a:solidFill>
              <a:srgbClr val="63775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LN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355790" y="1094474"/>
              <a:ext cx="494105" cy="400050"/>
            </a:xfrm>
            <a:prstGeom prst="rect">
              <a:avLst/>
            </a:prstGeom>
            <a:solidFill>
              <a:srgbClr val="63775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949714" y="1087988"/>
              <a:ext cx="494105" cy="400050"/>
            </a:xfrm>
            <a:prstGeom prst="rect">
              <a:avLst/>
            </a:prstGeom>
            <a:solidFill>
              <a:srgbClr val="63775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O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783516" y="1097973"/>
            <a:ext cx="1688928" cy="581685"/>
            <a:chOff x="5918269" y="1116880"/>
            <a:chExt cx="1688928" cy="581685"/>
          </a:xfrm>
        </p:grpSpPr>
        <p:sp>
          <p:nvSpPr>
            <p:cNvPr id="39" name="矩形 38"/>
            <p:cNvSpPr/>
            <p:nvPr/>
          </p:nvSpPr>
          <p:spPr>
            <a:xfrm>
              <a:off x="5918269" y="1116880"/>
              <a:ext cx="797388" cy="581685"/>
            </a:xfrm>
            <a:prstGeom prst="rect">
              <a:avLst/>
            </a:prstGeom>
            <a:solidFill>
              <a:srgbClr val="5C8BB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Audio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In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809809" y="1116880"/>
              <a:ext cx="797388" cy="581685"/>
            </a:xfrm>
            <a:prstGeom prst="rect">
              <a:avLst/>
            </a:prstGeom>
            <a:solidFill>
              <a:srgbClr val="5C8BB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Audio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Out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878915" y="4709265"/>
            <a:ext cx="3761383" cy="1180120"/>
            <a:chOff x="2913673" y="4935133"/>
            <a:chExt cx="3761383" cy="1180120"/>
          </a:xfrm>
        </p:grpSpPr>
        <p:sp>
          <p:nvSpPr>
            <p:cNvPr id="48" name="矩形 47"/>
            <p:cNvSpPr/>
            <p:nvPr/>
          </p:nvSpPr>
          <p:spPr>
            <a:xfrm>
              <a:off x="4235872" y="4935133"/>
              <a:ext cx="2439184" cy="1180120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Function Knobs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913673" y="4935133"/>
              <a:ext cx="1139347" cy="1180120"/>
            </a:xfrm>
            <a:prstGeom prst="rect">
              <a:avLst/>
            </a:prstGeom>
            <a:solidFill>
              <a:srgbClr val="C7989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Volume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3213347" y="5136836"/>
              <a:ext cx="3183834" cy="544411"/>
              <a:chOff x="3311870" y="5108844"/>
              <a:chExt cx="3183834" cy="544411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3311870" y="5108844"/>
                <a:ext cx="540000" cy="540000"/>
                <a:chOff x="10369192" y="4833446"/>
                <a:chExt cx="540000" cy="540000"/>
              </a:xfrm>
            </p:grpSpPr>
            <p:sp>
              <p:nvSpPr>
                <p:cNvPr id="6" name="橢圓 5"/>
                <p:cNvSpPr>
                  <a:spLocks noChangeAspect="1"/>
                </p:cNvSpPr>
                <p:nvPr/>
              </p:nvSpPr>
              <p:spPr>
                <a:xfrm>
                  <a:off x="10369192" y="4833446"/>
                  <a:ext cx="540000" cy="540000"/>
                </a:xfrm>
                <a:prstGeom prst="ellipse">
                  <a:avLst/>
                </a:prstGeom>
                <a:solidFill>
                  <a:srgbClr val="343434"/>
                </a:solidFill>
                <a:ln w="25400">
                  <a:solidFill>
                    <a:srgbClr val="EA38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" name="直線接點 6"/>
                <p:cNvCxnSpPr/>
                <p:nvPr/>
              </p:nvCxnSpPr>
              <p:spPr>
                <a:xfrm rot="13500000">
                  <a:off x="10532303" y="5145622"/>
                  <a:ext cx="0" cy="180000"/>
                </a:xfrm>
                <a:prstGeom prst="line">
                  <a:avLst/>
                </a:prstGeom>
                <a:ln w="25400">
                  <a:solidFill>
                    <a:srgbClr val="EA38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群組 7"/>
              <p:cNvGrpSpPr/>
              <p:nvPr/>
            </p:nvGrpSpPr>
            <p:grpSpPr>
              <a:xfrm>
                <a:off x="4633787" y="5108844"/>
                <a:ext cx="540000" cy="540000"/>
                <a:chOff x="9453791" y="1340749"/>
                <a:chExt cx="540000" cy="540000"/>
              </a:xfrm>
            </p:grpSpPr>
            <p:sp>
              <p:nvSpPr>
                <p:cNvPr id="9" name="橢圓 8"/>
                <p:cNvSpPr>
                  <a:spLocks noChangeAspect="1"/>
                </p:cNvSpPr>
                <p:nvPr/>
              </p:nvSpPr>
              <p:spPr>
                <a:xfrm>
                  <a:off x="9453791" y="1340749"/>
                  <a:ext cx="540000" cy="540000"/>
                </a:xfrm>
                <a:prstGeom prst="ellipse">
                  <a:avLst/>
                </a:prstGeom>
                <a:solidFill>
                  <a:srgbClr val="3F3F3F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" name="直線接點 9"/>
                <p:cNvCxnSpPr/>
                <p:nvPr/>
              </p:nvCxnSpPr>
              <p:spPr>
                <a:xfrm rot="13500000">
                  <a:off x="9616902" y="1652925"/>
                  <a:ext cx="0" cy="18000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群組 10"/>
              <p:cNvGrpSpPr/>
              <p:nvPr/>
            </p:nvGrpSpPr>
            <p:grpSpPr>
              <a:xfrm>
                <a:off x="5955704" y="5113255"/>
                <a:ext cx="540000" cy="540000"/>
                <a:chOff x="9453791" y="1340749"/>
                <a:chExt cx="540000" cy="540000"/>
              </a:xfrm>
            </p:grpSpPr>
            <p:sp>
              <p:nvSpPr>
                <p:cNvPr id="12" name="橢圓 11"/>
                <p:cNvSpPr>
                  <a:spLocks noChangeAspect="1"/>
                </p:cNvSpPr>
                <p:nvPr/>
              </p:nvSpPr>
              <p:spPr>
                <a:xfrm>
                  <a:off x="9453791" y="1340749"/>
                  <a:ext cx="540000" cy="540000"/>
                </a:xfrm>
                <a:prstGeom prst="ellipse">
                  <a:avLst/>
                </a:prstGeom>
                <a:solidFill>
                  <a:srgbClr val="3F3F3F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 rot="13500000">
                  <a:off x="9616902" y="1652925"/>
                  <a:ext cx="0" cy="18000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0" name="矩形 49"/>
          <p:cNvSpPr/>
          <p:nvPr/>
        </p:nvSpPr>
        <p:spPr>
          <a:xfrm>
            <a:off x="2140179" y="3262999"/>
            <a:ext cx="2146336" cy="1147665"/>
          </a:xfrm>
          <a:prstGeom prst="rect">
            <a:avLst/>
          </a:prstGeom>
          <a:solidFill>
            <a:srgbClr val="4E919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548224" y="3261447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Controller</a:t>
            </a:r>
            <a:endParaRPr lang="zh-TW" altLang="en-US" dirty="0"/>
          </a:p>
        </p:txBody>
      </p:sp>
      <p:grpSp>
        <p:nvGrpSpPr>
          <p:cNvPr id="81" name="群組 80"/>
          <p:cNvGrpSpPr/>
          <p:nvPr/>
        </p:nvGrpSpPr>
        <p:grpSpPr>
          <a:xfrm>
            <a:off x="7920394" y="1159264"/>
            <a:ext cx="2406272" cy="4522490"/>
            <a:chOff x="8066303" y="821364"/>
            <a:chExt cx="2406272" cy="4522490"/>
          </a:xfrm>
        </p:grpSpPr>
        <p:sp>
          <p:nvSpPr>
            <p:cNvPr id="23" name="文字方塊 22"/>
            <p:cNvSpPr txBox="1"/>
            <p:nvPr/>
          </p:nvSpPr>
          <p:spPr>
            <a:xfrm>
              <a:off x="8795960" y="821364"/>
              <a:ext cx="778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Power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806350" y="1118377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Function B</a:t>
              </a:r>
              <a:endParaRPr lang="zh-TW" altLang="en-US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795960" y="1419287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Function A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798668" y="2065835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Mode Select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806350" y="1740552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Function Select</a:t>
              </a:r>
              <a:endParaRPr lang="zh-TW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8525960" y="909500"/>
              <a:ext cx="270000" cy="163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25960" y="1206513"/>
              <a:ext cx="270000" cy="16358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525960" y="1506696"/>
              <a:ext cx="270002" cy="16358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066303" y="2129273"/>
              <a:ext cx="740047" cy="232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Down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066304" y="1809192"/>
              <a:ext cx="740046" cy="232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Up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群組 59"/>
            <p:cNvGrpSpPr/>
            <p:nvPr/>
          </p:nvGrpSpPr>
          <p:grpSpPr>
            <a:xfrm>
              <a:off x="8306013" y="2495096"/>
              <a:ext cx="495877" cy="2848758"/>
              <a:chOff x="1996403" y="1097304"/>
              <a:chExt cx="495877" cy="284875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998175" y="1097304"/>
                <a:ext cx="494105" cy="400050"/>
              </a:xfrm>
              <a:prstGeom prst="rect">
                <a:avLst/>
              </a:prstGeom>
              <a:solidFill>
                <a:srgbClr val="63775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997220" y="1584218"/>
                <a:ext cx="494105" cy="400050"/>
              </a:xfrm>
              <a:prstGeom prst="rect">
                <a:avLst/>
              </a:prstGeom>
              <a:solidFill>
                <a:srgbClr val="63775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997219" y="2071132"/>
                <a:ext cx="494105" cy="400050"/>
              </a:xfrm>
              <a:prstGeom prst="rect">
                <a:avLst/>
              </a:prstGeom>
              <a:solidFill>
                <a:srgbClr val="63775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LO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997218" y="2558046"/>
                <a:ext cx="494105" cy="400050"/>
              </a:xfrm>
              <a:prstGeom prst="rect">
                <a:avLst/>
              </a:prstGeom>
              <a:solidFill>
                <a:srgbClr val="62765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LN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996403" y="3052029"/>
                <a:ext cx="494105" cy="400050"/>
              </a:xfrm>
              <a:prstGeom prst="rect">
                <a:avLst/>
              </a:prstGeom>
              <a:solidFill>
                <a:srgbClr val="62765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N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996403" y="3546012"/>
                <a:ext cx="494105" cy="400050"/>
              </a:xfrm>
              <a:prstGeom prst="rect">
                <a:avLst/>
              </a:prstGeom>
              <a:solidFill>
                <a:srgbClr val="62765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O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文字方塊 73"/>
            <p:cNvSpPr txBox="1"/>
            <p:nvPr/>
          </p:nvSpPr>
          <p:spPr>
            <a:xfrm>
              <a:off x="8806350" y="2511575"/>
              <a:ext cx="166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110VAC Neutral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8806350" y="2988587"/>
              <a:ext cx="135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110VAC Line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8806350" y="3473943"/>
              <a:ext cx="1267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Left Output</a:t>
              </a: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806350" y="4952432"/>
              <a:ext cx="1392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Right Output</a:t>
              </a: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8806350" y="3971197"/>
              <a:ext cx="1298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Left Neutral</a:t>
              </a: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8810677" y="4465180"/>
              <a:ext cx="1423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Right 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22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02813"/>
              </p:ext>
            </p:extLst>
          </p:nvPr>
        </p:nvGraphicFramePr>
        <p:xfrm>
          <a:off x="2116231" y="111855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Volume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2526736" y="1308175"/>
            <a:ext cx="540000" cy="540000"/>
            <a:chOff x="10369192" y="4833446"/>
            <a:chExt cx="540000" cy="540000"/>
          </a:xfrm>
        </p:grpSpPr>
        <p:sp>
          <p:nvSpPr>
            <p:cNvPr id="7" name="橢圓 6"/>
            <p:cNvSpPr>
              <a:spLocks noChangeAspect="1"/>
            </p:cNvSpPr>
            <p:nvPr/>
          </p:nvSpPr>
          <p:spPr>
            <a:xfrm>
              <a:off x="10369192" y="4833446"/>
              <a:ext cx="540000" cy="540000"/>
            </a:xfrm>
            <a:prstGeom prst="ellipse">
              <a:avLst/>
            </a:prstGeom>
            <a:solidFill>
              <a:srgbClr val="3F3F3F"/>
            </a:solidFill>
            <a:ln w="25400">
              <a:solidFill>
                <a:srgbClr val="EA3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/>
            <p:nvPr/>
          </p:nvCxnSpPr>
          <p:spPr>
            <a:xfrm rot="13500000">
              <a:off x="10532303" y="5145622"/>
              <a:ext cx="0" cy="180000"/>
            </a:xfrm>
            <a:prstGeom prst="line">
              <a:avLst/>
            </a:prstGeom>
            <a:ln w="25400">
              <a:solidFill>
                <a:srgbClr val="EA3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83821"/>
              </p:ext>
            </p:extLst>
          </p:nvPr>
        </p:nvGraphicFramePr>
        <p:xfrm>
          <a:off x="2116230" y="239871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Velocity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47857"/>
              </p:ext>
            </p:extLst>
          </p:nvPr>
        </p:nvGraphicFramePr>
        <p:xfrm>
          <a:off x="2116230" y="367887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Pan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60889"/>
              </p:ext>
            </p:extLst>
          </p:nvPr>
        </p:nvGraphicFramePr>
        <p:xfrm>
          <a:off x="2116230" y="495903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Bal/Pan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12415"/>
              </p:ext>
            </p:extLst>
          </p:nvPr>
        </p:nvGraphicFramePr>
        <p:xfrm>
          <a:off x="3514666" y="1118553"/>
          <a:ext cx="2574928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928"/>
              </a:tblGrid>
              <a:tr h="1278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Overall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Dynamic 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49535"/>
              </p:ext>
            </p:extLst>
          </p:nvPr>
        </p:nvGraphicFramePr>
        <p:xfrm>
          <a:off x="6093071" y="111855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Attack(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2614"/>
              </p:ext>
            </p:extLst>
          </p:nvPr>
        </p:nvGraphicFramePr>
        <p:xfrm>
          <a:off x="6093070" y="239871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Release(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16831"/>
              </p:ext>
            </p:extLst>
          </p:nvPr>
        </p:nvGraphicFramePr>
        <p:xfrm>
          <a:off x="6093070" y="367887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Frequency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66792"/>
              </p:ext>
            </p:extLst>
          </p:nvPr>
        </p:nvGraphicFramePr>
        <p:xfrm>
          <a:off x="6093070" y="4959033"/>
          <a:ext cx="1398335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35"/>
              </a:tblGrid>
              <a:tr h="371894">
                <a:tc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Phase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24083"/>
              </p:ext>
            </p:extLst>
          </p:nvPr>
        </p:nvGraphicFramePr>
        <p:xfrm>
          <a:off x="2116230" y="752793"/>
          <a:ext cx="795367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3674"/>
              </a:tblGrid>
              <a:tr h="314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Variable Definition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E2E2E"/>
                    </a:solidFill>
                  </a:tcPr>
                </a:tc>
              </a:tr>
            </a:tbl>
          </a:graphicData>
        </a:graphic>
      </p:graphicFrame>
      <p:grpSp>
        <p:nvGrpSpPr>
          <p:cNvPr id="33" name="群組 32"/>
          <p:cNvGrpSpPr/>
          <p:nvPr/>
        </p:nvGrpSpPr>
        <p:grpSpPr>
          <a:xfrm>
            <a:off x="2153553" y="2593883"/>
            <a:ext cx="1426401" cy="785384"/>
            <a:chOff x="2126517" y="2583398"/>
            <a:chExt cx="1426401" cy="785384"/>
          </a:xfrm>
        </p:grpSpPr>
        <p:grpSp>
          <p:nvGrpSpPr>
            <p:cNvPr id="28" name="群組 27"/>
            <p:cNvGrpSpPr/>
            <p:nvPr/>
          </p:nvGrpSpPr>
          <p:grpSpPr>
            <a:xfrm>
              <a:off x="2505684" y="2583398"/>
              <a:ext cx="540000" cy="540000"/>
              <a:chOff x="9453791" y="1340749"/>
              <a:chExt cx="540000" cy="540000"/>
            </a:xfrm>
          </p:grpSpPr>
          <p:sp>
            <p:nvSpPr>
              <p:cNvPr id="29" name="橢圓 28"/>
              <p:cNvSpPr>
                <a:spLocks noChangeAspect="1"/>
              </p:cNvSpPr>
              <p:nvPr/>
            </p:nvSpPr>
            <p:spPr>
              <a:xfrm>
                <a:off x="9453791" y="1340749"/>
                <a:ext cx="540000" cy="540000"/>
              </a:xfrm>
              <a:prstGeom prst="ellipse">
                <a:avLst/>
              </a:prstGeom>
              <a:solidFill>
                <a:srgbClr val="3F3F3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 rot="13500000">
                <a:off x="9616902" y="1652925"/>
                <a:ext cx="0" cy="180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/>
            <p:cNvSpPr txBox="1"/>
            <p:nvPr/>
          </p:nvSpPr>
          <p:spPr>
            <a:xfrm>
              <a:off x="2126517" y="299945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0%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852085" y="299945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100%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111729" y="1288010"/>
            <a:ext cx="1417958" cy="807358"/>
            <a:chOff x="3906957" y="2319382"/>
            <a:chExt cx="1417958" cy="807358"/>
          </a:xfrm>
        </p:grpSpPr>
        <p:grpSp>
          <p:nvGrpSpPr>
            <p:cNvPr id="34" name="群組 33"/>
            <p:cNvGrpSpPr/>
            <p:nvPr/>
          </p:nvGrpSpPr>
          <p:grpSpPr>
            <a:xfrm>
              <a:off x="4326574" y="2319382"/>
              <a:ext cx="540000" cy="540000"/>
              <a:chOff x="9453791" y="1340749"/>
              <a:chExt cx="540000" cy="540000"/>
            </a:xfrm>
          </p:grpSpPr>
          <p:sp>
            <p:nvSpPr>
              <p:cNvPr id="35" name="橢圓 34"/>
              <p:cNvSpPr>
                <a:spLocks noChangeAspect="1"/>
              </p:cNvSpPr>
              <p:nvPr/>
            </p:nvSpPr>
            <p:spPr>
              <a:xfrm>
                <a:off x="9453791" y="1340749"/>
                <a:ext cx="540000" cy="540000"/>
              </a:xfrm>
              <a:prstGeom prst="ellipse">
                <a:avLst/>
              </a:prstGeom>
              <a:solidFill>
                <a:srgbClr val="3F3F3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" name="直線接點 35"/>
              <p:cNvCxnSpPr/>
              <p:nvPr/>
            </p:nvCxnSpPr>
            <p:spPr>
              <a:xfrm rot="13500000">
                <a:off x="9616902" y="1652925"/>
                <a:ext cx="0" cy="180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字方塊 36"/>
            <p:cNvSpPr txBox="1"/>
            <p:nvPr/>
          </p:nvSpPr>
          <p:spPr>
            <a:xfrm>
              <a:off x="3906957" y="27574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0.1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672172" y="275093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1000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6111318" y="2573329"/>
            <a:ext cx="1419258" cy="801545"/>
            <a:chOff x="4564591" y="2368020"/>
            <a:chExt cx="1419258" cy="801545"/>
          </a:xfrm>
        </p:grpSpPr>
        <p:grpSp>
          <p:nvGrpSpPr>
            <p:cNvPr id="40" name="群組 39"/>
            <p:cNvGrpSpPr/>
            <p:nvPr/>
          </p:nvGrpSpPr>
          <p:grpSpPr>
            <a:xfrm>
              <a:off x="4978283" y="2368020"/>
              <a:ext cx="540000" cy="540000"/>
              <a:chOff x="9453791" y="1340749"/>
              <a:chExt cx="540000" cy="540000"/>
            </a:xfrm>
          </p:grpSpPr>
          <p:sp>
            <p:nvSpPr>
              <p:cNvPr id="41" name="橢圓 40"/>
              <p:cNvSpPr>
                <a:spLocks noChangeAspect="1"/>
              </p:cNvSpPr>
              <p:nvPr/>
            </p:nvSpPr>
            <p:spPr>
              <a:xfrm>
                <a:off x="9453791" y="1340749"/>
                <a:ext cx="540000" cy="540000"/>
              </a:xfrm>
              <a:prstGeom prst="ellipse">
                <a:avLst/>
              </a:prstGeom>
              <a:solidFill>
                <a:srgbClr val="3F3F3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2" name="直線接點 41"/>
              <p:cNvCxnSpPr/>
              <p:nvPr/>
            </p:nvCxnSpPr>
            <p:spPr>
              <a:xfrm rot="13500000">
                <a:off x="9616902" y="1652925"/>
                <a:ext cx="0" cy="180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字方塊 42"/>
            <p:cNvSpPr txBox="1"/>
            <p:nvPr/>
          </p:nvSpPr>
          <p:spPr>
            <a:xfrm>
              <a:off x="4564591" y="280023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0.1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331106" y="280023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2000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256323" y="3852477"/>
            <a:ext cx="1099488" cy="799182"/>
            <a:chOff x="8214491" y="2316861"/>
            <a:chExt cx="1099488" cy="799182"/>
          </a:xfrm>
        </p:grpSpPr>
        <p:grpSp>
          <p:nvGrpSpPr>
            <p:cNvPr id="46" name="群組 45"/>
            <p:cNvGrpSpPr/>
            <p:nvPr/>
          </p:nvGrpSpPr>
          <p:grpSpPr>
            <a:xfrm>
              <a:off x="8486961" y="2316861"/>
              <a:ext cx="540000" cy="540000"/>
              <a:chOff x="9453791" y="1340749"/>
              <a:chExt cx="540000" cy="540000"/>
            </a:xfrm>
          </p:grpSpPr>
          <p:sp>
            <p:nvSpPr>
              <p:cNvPr id="47" name="橢圓 46"/>
              <p:cNvSpPr>
                <a:spLocks noChangeAspect="1"/>
              </p:cNvSpPr>
              <p:nvPr/>
            </p:nvSpPr>
            <p:spPr>
              <a:xfrm>
                <a:off x="9453791" y="1340749"/>
                <a:ext cx="540000" cy="540000"/>
              </a:xfrm>
              <a:prstGeom prst="ellipse">
                <a:avLst/>
              </a:prstGeom>
              <a:solidFill>
                <a:srgbClr val="3F3F3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8" name="直線接點 47"/>
              <p:cNvCxnSpPr/>
              <p:nvPr/>
            </p:nvCxnSpPr>
            <p:spPr>
              <a:xfrm>
                <a:off x="9723791" y="1353313"/>
                <a:ext cx="0" cy="180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字方塊 48"/>
            <p:cNvSpPr txBox="1"/>
            <p:nvPr/>
          </p:nvSpPr>
          <p:spPr>
            <a:xfrm>
              <a:off x="8214491" y="274671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9004279" y="274387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2134891" y="5132637"/>
            <a:ext cx="1378851" cy="801545"/>
            <a:chOff x="6694100" y="2316861"/>
            <a:chExt cx="1378851" cy="801545"/>
          </a:xfrm>
        </p:grpSpPr>
        <p:grpSp>
          <p:nvGrpSpPr>
            <p:cNvPr id="52" name="群組 51"/>
            <p:cNvGrpSpPr/>
            <p:nvPr/>
          </p:nvGrpSpPr>
          <p:grpSpPr>
            <a:xfrm>
              <a:off x="7096884" y="2316861"/>
              <a:ext cx="540000" cy="540000"/>
              <a:chOff x="9453791" y="1340749"/>
              <a:chExt cx="540000" cy="540000"/>
            </a:xfrm>
          </p:grpSpPr>
          <p:sp>
            <p:nvSpPr>
              <p:cNvPr id="53" name="橢圓 52"/>
              <p:cNvSpPr>
                <a:spLocks noChangeAspect="1"/>
              </p:cNvSpPr>
              <p:nvPr/>
            </p:nvSpPr>
            <p:spPr>
              <a:xfrm>
                <a:off x="9453791" y="1340749"/>
                <a:ext cx="540000" cy="540000"/>
              </a:xfrm>
              <a:prstGeom prst="ellipse">
                <a:avLst/>
              </a:prstGeom>
              <a:solidFill>
                <a:srgbClr val="3F3F3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4" name="直線接點 53"/>
              <p:cNvCxnSpPr/>
              <p:nvPr/>
            </p:nvCxnSpPr>
            <p:spPr>
              <a:xfrm rot="13500000">
                <a:off x="9616902" y="1652925"/>
                <a:ext cx="0" cy="180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字方塊 54"/>
            <p:cNvSpPr txBox="1"/>
            <p:nvPr/>
          </p:nvSpPr>
          <p:spPr>
            <a:xfrm>
              <a:off x="6694100" y="274758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542165" y="2749074"/>
              <a:ext cx="530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Pan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071831" y="3881871"/>
            <a:ext cx="1427696" cy="773817"/>
            <a:chOff x="5250772" y="4908580"/>
            <a:chExt cx="1427696" cy="773817"/>
          </a:xfrm>
        </p:grpSpPr>
        <p:grpSp>
          <p:nvGrpSpPr>
            <p:cNvPr id="58" name="群組 57"/>
            <p:cNvGrpSpPr/>
            <p:nvPr/>
          </p:nvGrpSpPr>
          <p:grpSpPr>
            <a:xfrm>
              <a:off x="5706807" y="4908580"/>
              <a:ext cx="540000" cy="540000"/>
              <a:chOff x="9453791" y="1340749"/>
              <a:chExt cx="540000" cy="540000"/>
            </a:xfrm>
          </p:grpSpPr>
          <p:sp>
            <p:nvSpPr>
              <p:cNvPr id="59" name="橢圓 58"/>
              <p:cNvSpPr>
                <a:spLocks noChangeAspect="1"/>
              </p:cNvSpPr>
              <p:nvPr/>
            </p:nvSpPr>
            <p:spPr>
              <a:xfrm>
                <a:off x="9453791" y="1340749"/>
                <a:ext cx="540000" cy="540000"/>
              </a:xfrm>
              <a:prstGeom prst="ellipse">
                <a:avLst/>
              </a:prstGeom>
              <a:solidFill>
                <a:srgbClr val="3F3F3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0" name="直線接點 59"/>
              <p:cNvCxnSpPr/>
              <p:nvPr/>
            </p:nvCxnSpPr>
            <p:spPr>
              <a:xfrm rot="13500000">
                <a:off x="9616902" y="1652925"/>
                <a:ext cx="0" cy="180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5250772" y="531306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0.02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141141" y="531075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8Hz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6043110" y="5169153"/>
            <a:ext cx="1477246" cy="763537"/>
            <a:chOff x="6628717" y="4908580"/>
            <a:chExt cx="1477246" cy="763537"/>
          </a:xfrm>
        </p:grpSpPr>
        <p:grpSp>
          <p:nvGrpSpPr>
            <p:cNvPr id="64" name="群組 63"/>
            <p:cNvGrpSpPr/>
            <p:nvPr/>
          </p:nvGrpSpPr>
          <p:grpSpPr>
            <a:xfrm>
              <a:off x="7095685" y="4908580"/>
              <a:ext cx="540000" cy="540000"/>
              <a:chOff x="9453791" y="1340749"/>
              <a:chExt cx="540000" cy="540000"/>
            </a:xfrm>
          </p:grpSpPr>
          <p:sp>
            <p:nvSpPr>
              <p:cNvPr id="65" name="橢圓 64"/>
              <p:cNvSpPr>
                <a:spLocks noChangeAspect="1"/>
              </p:cNvSpPr>
              <p:nvPr/>
            </p:nvSpPr>
            <p:spPr>
              <a:xfrm>
                <a:off x="9453791" y="1340749"/>
                <a:ext cx="540000" cy="540000"/>
              </a:xfrm>
              <a:prstGeom prst="ellipse">
                <a:avLst/>
              </a:prstGeom>
              <a:solidFill>
                <a:srgbClr val="3F3F3F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/>
              <p:cNvCxnSpPr/>
              <p:nvPr/>
            </p:nvCxnSpPr>
            <p:spPr>
              <a:xfrm>
                <a:off x="9723791" y="1353313"/>
                <a:ext cx="0" cy="180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字方塊 66"/>
            <p:cNvSpPr txBox="1"/>
            <p:nvPr/>
          </p:nvSpPr>
          <p:spPr>
            <a:xfrm>
              <a:off x="6628717" y="5300350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-180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7454823" y="530278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+180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20070"/>
              </p:ext>
            </p:extLst>
          </p:nvPr>
        </p:nvGraphicFramePr>
        <p:xfrm>
          <a:off x="3512329" y="2397125"/>
          <a:ext cx="2580685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0685"/>
              </a:tblGrid>
              <a:tr h="1278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Output Max.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0% To 100%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95598"/>
              </p:ext>
            </p:extLst>
          </p:nvPr>
        </p:nvGraphicFramePr>
        <p:xfrm>
          <a:off x="3514609" y="3678873"/>
          <a:ext cx="2574985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985"/>
              </a:tblGrid>
              <a:tr h="1278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Left/Right 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Attenuation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38124"/>
              </p:ext>
            </p:extLst>
          </p:nvPr>
        </p:nvGraphicFramePr>
        <p:xfrm>
          <a:off x="3518041" y="4960621"/>
          <a:ext cx="2574985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985"/>
              </a:tblGrid>
              <a:tr h="12785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L/R Level 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Balanced</a:t>
                      </a:r>
                      <a:endParaRPr lang="en-US" altLang="zh-TW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Or Controlled By Pan</a:t>
                      </a:r>
                      <a:endParaRPr lang="en-US" altLang="zh-TW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40826"/>
              </p:ext>
            </p:extLst>
          </p:nvPr>
        </p:nvGraphicFramePr>
        <p:xfrm>
          <a:off x="7493852" y="1118553"/>
          <a:ext cx="2574928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928"/>
              </a:tblGrid>
              <a:tr h="1278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Envelope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Attack Time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In Millisecond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7369"/>
              </p:ext>
            </p:extLst>
          </p:nvPr>
        </p:nvGraphicFramePr>
        <p:xfrm>
          <a:off x="7491515" y="2397125"/>
          <a:ext cx="2580685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0685"/>
              </a:tblGrid>
              <a:tr h="1278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Envelope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Release Time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In Millisecond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29806"/>
              </p:ext>
            </p:extLst>
          </p:nvPr>
        </p:nvGraphicFramePr>
        <p:xfrm>
          <a:off x="7493795" y="3678873"/>
          <a:ext cx="2574985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985"/>
              </a:tblGrid>
              <a:tr h="12785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Triangle Waveform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Oscillator Frequency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7854"/>
              </p:ext>
            </p:extLst>
          </p:nvPr>
        </p:nvGraphicFramePr>
        <p:xfrm>
          <a:off x="7497227" y="4960621"/>
          <a:ext cx="2574985" cy="1278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4985"/>
              </a:tblGrid>
              <a:tr h="12785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 Channel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Lagging/Leading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Degrees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1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222</Words>
  <Application>Microsoft Office PowerPoint</Application>
  <PresentationFormat>寬螢幕</PresentationFormat>
  <Paragraphs>170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Wayne Weng</dc:creator>
  <cp:lastModifiedBy>Wayne Weng</cp:lastModifiedBy>
  <cp:revision>46</cp:revision>
  <dcterms:created xsi:type="dcterms:W3CDTF">2015-11-27T17:11:07Z</dcterms:created>
  <dcterms:modified xsi:type="dcterms:W3CDTF">2015-11-28T17:08:06Z</dcterms:modified>
</cp:coreProperties>
</file>