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9" r:id="rId4"/>
    <p:sldId id="260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18A2ED"/>
    <a:srgbClr val="1599E4"/>
    <a:srgbClr val="0A6DAE"/>
    <a:srgbClr val="97D5F7"/>
    <a:srgbClr val="189BE3"/>
    <a:srgbClr val="0E79BD"/>
    <a:srgbClr val="0D84CC"/>
    <a:srgbClr val="1189CE"/>
    <a:srgbClr val="0E8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8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9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6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1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27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  <a:gs pos="84000">
              <a:schemeClr val="tx1">
                <a:alpha val="84000"/>
                <a:lumMod val="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1875619"/>
            <a:ext cx="9144000" cy="2387600"/>
          </a:xfrm>
        </p:spPr>
        <p:txBody>
          <a:bodyPr>
            <a:noAutofit/>
          </a:bodyPr>
          <a:lstStyle/>
          <a:p>
            <a:r>
              <a:rPr lang="en-US" sz="19900" smtClean="0">
                <a:solidFill>
                  <a:schemeClr val="bg2">
                    <a:lumMod val="90000"/>
                  </a:schemeClr>
                </a:solidFill>
              </a:rPr>
              <a:t>Atalantis</a:t>
            </a:r>
            <a:endParaRPr lang="en-US" sz="199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703" y="4263219"/>
            <a:ext cx="10236591" cy="1655762"/>
          </a:xfrm>
        </p:spPr>
        <p:txBody>
          <a:bodyPr>
            <a:normAutofit/>
          </a:bodyPr>
          <a:lstStyle/>
          <a:p>
            <a:r>
              <a:rPr lang="en-US" sz="3200" err="1" smtClean="0">
                <a:solidFill>
                  <a:schemeClr val="bg2">
                    <a:lumMod val="90000"/>
                  </a:schemeClr>
                </a:solidFill>
              </a:rPr>
              <a:t>Wildhacks</a:t>
            </a:r>
            <a:r>
              <a:rPr lang="en-US" sz="3200" smtClean="0">
                <a:solidFill>
                  <a:schemeClr val="bg2">
                    <a:lumMod val="90000"/>
                  </a:schemeClr>
                </a:solidFill>
              </a:rPr>
              <a:t> 2014</a:t>
            </a:r>
          </a:p>
          <a:p>
            <a:r>
              <a:rPr lang="en-US" sz="3200" smtClean="0">
                <a:solidFill>
                  <a:schemeClr val="bg2">
                    <a:lumMod val="90000"/>
                  </a:schemeClr>
                </a:solidFill>
              </a:rPr>
              <a:t>Sam Cohen, Stan Huang, Sophia Lou, Edwin Wu, Wayne Xun</a:t>
            </a:r>
          </a:p>
        </p:txBody>
      </p:sp>
    </p:spTree>
    <p:extLst>
      <p:ext uri="{BB962C8B-B14F-4D97-AF65-F5344CB8AC3E}">
        <p14:creationId xmlns:p14="http://schemas.microsoft.com/office/powerpoint/2010/main" val="1931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9000"/>
              </a:schemeClr>
            </a:gs>
            <a:gs pos="27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  <a:gs pos="84000">
              <a:schemeClr val="tx1">
                <a:alpha val="84000"/>
                <a:lumMod val="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403188" y="647114"/>
            <a:ext cx="3080824" cy="5472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15" y="99010"/>
            <a:ext cx="3483895" cy="66330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grpSp>
        <p:nvGrpSpPr>
          <p:cNvPr id="28" name="Group 27"/>
          <p:cNvGrpSpPr/>
          <p:nvPr/>
        </p:nvGrpSpPr>
        <p:grpSpPr>
          <a:xfrm>
            <a:off x="4692169" y="2032779"/>
            <a:ext cx="2532185" cy="2532185"/>
            <a:chOff x="4692169" y="2032779"/>
            <a:chExt cx="2532185" cy="2532185"/>
          </a:xfrm>
        </p:grpSpPr>
        <p:grpSp>
          <p:nvGrpSpPr>
            <p:cNvPr id="23" name="Group 22"/>
            <p:cNvGrpSpPr/>
            <p:nvPr/>
          </p:nvGrpSpPr>
          <p:grpSpPr>
            <a:xfrm>
              <a:off x="4814423" y="2766868"/>
              <a:ext cx="2328692" cy="935362"/>
              <a:chOff x="4820742" y="2678866"/>
              <a:chExt cx="2328692" cy="935362"/>
            </a:xfrm>
            <a:effectLst>
              <a:glow rad="152400">
                <a:schemeClr val="tx1">
                  <a:alpha val="69000"/>
                </a:schemeClr>
              </a:glow>
            </a:effectLst>
          </p:grpSpPr>
          <p:sp>
            <p:nvSpPr>
              <p:cNvPr id="21" name="Rectangle 20"/>
              <p:cNvSpPr/>
              <p:nvPr/>
            </p:nvSpPr>
            <p:spPr>
              <a:xfrm>
                <a:off x="4820742" y="2678866"/>
                <a:ext cx="2316660" cy="923330"/>
              </a:xfrm>
              <a:prstGeom prst="rect">
                <a:avLst/>
              </a:prstGeom>
              <a:noFill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err="1" smtClean="0">
                    <a:ln w="0"/>
                    <a:solidFill>
                      <a:srgbClr val="97D5F7"/>
                    </a:solidFill>
                    <a:effectLst/>
                    <a:latin typeface="AR ESSENCE" panose="02000000000000000000" pitchFamily="2" charset="0"/>
                  </a:rPr>
                  <a:t>Atalantis</a:t>
                </a:r>
                <a:endParaRPr lang="en-US" sz="5400" b="1" cap="none" spc="0">
                  <a:ln w="0"/>
                  <a:solidFill>
                    <a:srgbClr val="97D5F7"/>
                  </a:solidFill>
                  <a:effectLst/>
                  <a:latin typeface="AR ESSENCE" panose="02000000000000000000" pitchFamily="2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32774" y="2690898"/>
                <a:ext cx="231666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err="1" smtClean="0">
                    <a:ln w="0"/>
                    <a:solidFill>
                      <a:srgbClr val="0A6DAE"/>
                    </a:solidFill>
                    <a:effectLst/>
                    <a:latin typeface="AR ESSENCE" panose="02000000000000000000" pitchFamily="2" charset="0"/>
                  </a:rPr>
                  <a:t>A</a:t>
                </a:r>
                <a:r>
                  <a:rPr lang="en-US" sz="5400" b="1" cap="none" spc="0" err="1" smtClean="0">
                    <a:ln w="0"/>
                    <a:solidFill>
                      <a:srgbClr val="0E79BD"/>
                    </a:solidFill>
                    <a:effectLst/>
                    <a:latin typeface="AR ESSENCE" panose="02000000000000000000" pitchFamily="2" charset="0"/>
                  </a:rPr>
                  <a:t>ta</a:t>
                </a:r>
                <a:r>
                  <a:rPr lang="en-US" sz="5400" b="1" cap="none" spc="0" err="1" smtClean="0">
                    <a:ln w="0"/>
                    <a:solidFill>
                      <a:srgbClr val="1189CE"/>
                    </a:solidFill>
                    <a:effectLst/>
                    <a:latin typeface="AR ESSENCE" panose="02000000000000000000" pitchFamily="2" charset="0"/>
                  </a:rPr>
                  <a:t>la</a:t>
                </a:r>
                <a:r>
                  <a:rPr lang="en-US" sz="5400" b="1" cap="none" spc="0" err="1" smtClean="0">
                    <a:ln w="0"/>
                    <a:solidFill>
                      <a:srgbClr val="18A2ED"/>
                    </a:solidFill>
                    <a:effectLst/>
                    <a:latin typeface="AR ESSENCE" panose="02000000000000000000" pitchFamily="2" charset="0"/>
                  </a:rPr>
                  <a:t>nt</a:t>
                </a:r>
                <a:r>
                  <a:rPr lang="en-US" sz="5400" b="1" cap="none" spc="0" err="1" smtClean="0">
                    <a:ln w="0"/>
                    <a:solidFill>
                      <a:srgbClr val="6CC1F4"/>
                    </a:solidFill>
                    <a:effectLst/>
                    <a:latin typeface="AR ESSENCE" panose="02000000000000000000" pitchFamily="2" charset="0"/>
                  </a:rPr>
                  <a:t>is</a:t>
                </a:r>
                <a:endParaRPr lang="en-US" sz="6600" b="1" cap="none" spc="0">
                  <a:ln w="0"/>
                  <a:solidFill>
                    <a:srgbClr val="6CC1F4"/>
                  </a:solidFill>
                  <a:effectLst/>
                  <a:latin typeface="AR ESSENCE" panose="02000000000000000000" pitchFamily="2" charset="0"/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4692169" y="2032779"/>
              <a:ext cx="2532185" cy="2532185"/>
            </a:xfrm>
            <a:prstGeom prst="ellipse">
              <a:avLst/>
            </a:prstGeom>
            <a:noFill/>
            <a:ln w="76200">
              <a:gradFill>
                <a:gsLst>
                  <a:gs pos="85000">
                    <a:srgbClr val="0E79BD"/>
                  </a:gs>
                  <a:gs pos="13000">
                    <a:srgbClr val="189BE3"/>
                  </a:gs>
                  <a:gs pos="29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A6DAE"/>
                  </a:gs>
                </a:gsLst>
                <a:lin ang="5400000" scaled="1"/>
              </a:gradFill>
            </a:ln>
            <a:effectLst>
              <a:glow rad="101600">
                <a:schemeClr val="tx1">
                  <a:lumMod val="85000"/>
                  <a:lumOff val="15000"/>
                  <a:alpha val="64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2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27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  <a:gs pos="84000">
              <a:schemeClr val="tx1">
                <a:alpha val="84000"/>
                <a:lumMod val="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389120" y="633046"/>
            <a:ext cx="3108960" cy="5472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	</a:t>
            </a:r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86486" y="5700774"/>
            <a:ext cx="3157025" cy="403398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414617" y="1191677"/>
            <a:ext cx="3143944" cy="30139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14621" y="915173"/>
            <a:ext cx="3235198" cy="2932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86485" y="684656"/>
            <a:ext cx="3235198" cy="4958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78329" y="1181230"/>
            <a:ext cx="306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95000"/>
                  </a:schemeClr>
                </a:solidFill>
                <a:latin typeface="+mj-lt"/>
                <a:cs typeface="MoolBoran" panose="020B0100010101010101" pitchFamily="34" charset="0"/>
              </a:rPr>
              <a:t>    Home          Run            Info         Funds</a:t>
            </a:r>
            <a:endParaRPr lang="en-US" sz="1400" b="1">
              <a:solidFill>
                <a:schemeClr val="bg1">
                  <a:lumMod val="95000"/>
                </a:schemeClr>
              </a:solidFill>
              <a:latin typeface="+mj-lt"/>
              <a:cs typeface="MoolBoran" panose="020B0100010101010101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36327" y="673233"/>
            <a:ext cx="1289135" cy="523220"/>
          </a:xfrm>
          <a:prstGeom prst="rect">
            <a:avLst/>
          </a:prstGeom>
          <a:noFill/>
          <a:effectLst>
            <a:glow rad="533400">
              <a:schemeClr val="bg1">
                <a:lumMod val="8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800" err="1" smtClean="0">
                <a:solidFill>
                  <a:schemeClr val="bg1">
                    <a:lumMod val="95000"/>
                  </a:schemeClr>
                </a:solidFill>
                <a:latin typeface="AR ESSENCE" panose="02000000000000000000" pitchFamily="2" charset="0"/>
              </a:rPr>
              <a:t>Atalantis</a:t>
            </a:r>
            <a:endParaRPr lang="en-US" sz="2800">
              <a:solidFill>
                <a:schemeClr val="bg1">
                  <a:lumMod val="95000"/>
                </a:schemeClr>
              </a:solidFill>
              <a:latin typeface="AR ESSENCE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78" y="112418"/>
            <a:ext cx="3483895" cy="66330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cxnSp>
        <p:nvCxnSpPr>
          <p:cNvPr id="57" name="Straight Connector 56"/>
          <p:cNvCxnSpPr/>
          <p:nvPr/>
        </p:nvCxnSpPr>
        <p:spPr>
          <a:xfrm>
            <a:off x="4412264" y="1473348"/>
            <a:ext cx="784503" cy="4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572000" y="1637615"/>
            <a:ext cx="2799471" cy="147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</a:t>
            </a:r>
            <a:endParaRPr lang="en-US" sz="4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57931" y="1640668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Miles Run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1677" y="3270765"/>
            <a:ext cx="2799471" cy="147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1677" y="3277180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Miles to Goal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1676" y="4878556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Options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0756" y="2366217"/>
            <a:ext cx="745686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  <a:endParaRPr lang="en-US" sz="4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69190" y="3982318"/>
            <a:ext cx="745686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  <a:endParaRPr lang="en-US" sz="4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27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  <a:gs pos="84000">
              <a:schemeClr val="tx1">
                <a:alpha val="84000"/>
                <a:lumMod val="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389120" y="633046"/>
            <a:ext cx="3108960" cy="5472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	</a:t>
            </a:r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86486" y="5700774"/>
            <a:ext cx="3157025" cy="403398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414617" y="1191677"/>
            <a:ext cx="3143944" cy="30139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14621" y="915173"/>
            <a:ext cx="3235198" cy="2932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86485" y="684656"/>
            <a:ext cx="3235198" cy="4958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78329" y="1181230"/>
            <a:ext cx="306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95000"/>
                  </a:schemeClr>
                </a:solidFill>
                <a:latin typeface="+mj-lt"/>
                <a:cs typeface="MoolBoran" panose="020B0100010101010101" pitchFamily="34" charset="0"/>
              </a:rPr>
              <a:t>    Home          Run            Info         Funds</a:t>
            </a:r>
            <a:endParaRPr lang="en-US" sz="1400" b="1">
              <a:solidFill>
                <a:schemeClr val="bg1">
                  <a:lumMod val="95000"/>
                </a:schemeClr>
              </a:solidFill>
              <a:latin typeface="+mj-lt"/>
              <a:cs typeface="MoolBoran" panose="020B0100010101010101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36327" y="673233"/>
            <a:ext cx="1289135" cy="523220"/>
          </a:xfrm>
          <a:prstGeom prst="rect">
            <a:avLst/>
          </a:prstGeom>
          <a:noFill/>
          <a:effectLst>
            <a:glow rad="533400">
              <a:schemeClr val="bg1">
                <a:lumMod val="8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800" err="1" smtClean="0">
                <a:solidFill>
                  <a:schemeClr val="bg1">
                    <a:lumMod val="95000"/>
                  </a:schemeClr>
                </a:solidFill>
                <a:latin typeface="AR ESSENCE" panose="02000000000000000000" pitchFamily="2" charset="0"/>
              </a:rPr>
              <a:t>Atalantis</a:t>
            </a:r>
            <a:endParaRPr lang="en-US" sz="2800">
              <a:solidFill>
                <a:schemeClr val="bg1">
                  <a:lumMod val="95000"/>
                </a:schemeClr>
              </a:solidFill>
              <a:latin typeface="AR ESSENCE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78" y="112418"/>
            <a:ext cx="3483895" cy="66330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cxnSp>
        <p:nvCxnSpPr>
          <p:cNvPr id="57" name="Straight Connector 56"/>
          <p:cNvCxnSpPr/>
          <p:nvPr/>
        </p:nvCxnSpPr>
        <p:spPr>
          <a:xfrm>
            <a:off x="5214123" y="1473348"/>
            <a:ext cx="784503" cy="4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572000" y="1637615"/>
            <a:ext cx="2799471" cy="147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  <a:endParaRPr lang="en-US" sz="6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57931" y="1640668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Distance Traveled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1676" y="4878556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70756" y="2366217"/>
            <a:ext cx="745686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  <a:endParaRPr lang="en-US" sz="4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1999" y="3287548"/>
            <a:ext cx="2799471" cy="147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6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0:53</a:t>
            </a:r>
            <a:endParaRPr lang="en-US" sz="6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1677" y="3277180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Elapsed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88259" y="3935678"/>
            <a:ext cx="1280108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:23</a:t>
            </a:r>
            <a:endParaRPr lang="en-US" sz="4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9331" y="4890276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Options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27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  <a:gs pos="84000">
              <a:schemeClr val="tx1">
                <a:alpha val="84000"/>
                <a:lumMod val="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389120" y="633046"/>
            <a:ext cx="3108960" cy="5472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	</a:t>
            </a:r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86486" y="5700774"/>
            <a:ext cx="3157025" cy="403398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414617" y="1191677"/>
            <a:ext cx="3143944" cy="30139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14621" y="915173"/>
            <a:ext cx="3235198" cy="2932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86485" y="684656"/>
            <a:ext cx="3235198" cy="4958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78329" y="1181230"/>
            <a:ext cx="306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95000"/>
                  </a:schemeClr>
                </a:solidFill>
                <a:latin typeface="+mj-lt"/>
                <a:cs typeface="MoolBoran" panose="020B0100010101010101" pitchFamily="34" charset="0"/>
              </a:rPr>
              <a:t>    Home          Run            Info         Funds</a:t>
            </a:r>
            <a:endParaRPr lang="en-US" sz="1400" b="1">
              <a:solidFill>
                <a:schemeClr val="bg1">
                  <a:lumMod val="95000"/>
                </a:schemeClr>
              </a:solidFill>
              <a:latin typeface="+mj-lt"/>
              <a:cs typeface="MoolBoran" panose="020B0100010101010101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36327" y="673233"/>
            <a:ext cx="1289135" cy="523220"/>
          </a:xfrm>
          <a:prstGeom prst="rect">
            <a:avLst/>
          </a:prstGeom>
          <a:noFill/>
          <a:effectLst>
            <a:glow rad="533400">
              <a:schemeClr val="bg1">
                <a:lumMod val="8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800" err="1" smtClean="0">
                <a:solidFill>
                  <a:schemeClr val="bg1">
                    <a:lumMod val="95000"/>
                  </a:schemeClr>
                </a:solidFill>
                <a:latin typeface="AR ESSENCE" panose="02000000000000000000" pitchFamily="2" charset="0"/>
              </a:rPr>
              <a:t>Atalantis</a:t>
            </a:r>
            <a:endParaRPr lang="en-US" sz="2800">
              <a:solidFill>
                <a:schemeClr val="bg1">
                  <a:lumMod val="95000"/>
                </a:schemeClr>
              </a:solidFill>
              <a:latin typeface="AR ESSENCE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78" y="112418"/>
            <a:ext cx="3483895" cy="66330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cxnSp>
        <p:nvCxnSpPr>
          <p:cNvPr id="57" name="Straight Connector 56"/>
          <p:cNvCxnSpPr/>
          <p:nvPr/>
        </p:nvCxnSpPr>
        <p:spPr>
          <a:xfrm>
            <a:off x="5959708" y="1473348"/>
            <a:ext cx="784503" cy="4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572000" y="1637615"/>
            <a:ext cx="2799471" cy="147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  <a:endParaRPr lang="en-US" sz="4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57931" y="1640668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Next Milestone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1677" y="3270765"/>
            <a:ext cx="2799471" cy="147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1676" y="4878556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Options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icolas Cage Pillowcase Covers Standard Size 20&amp;quot;x30&amp;quot; CC26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05" y="3748075"/>
            <a:ext cx="1000775" cy="10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571677" y="3277180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Next Reward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7417" y="3941823"/>
            <a:ext cx="1603716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Nicolas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Cage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Pillowcase…</a:t>
            </a:r>
            <a:endParaRPr 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27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  <a:gs pos="84000">
              <a:schemeClr val="tx1">
                <a:alpha val="84000"/>
                <a:lumMod val="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389120" y="633046"/>
            <a:ext cx="3108960" cy="5472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	</a:t>
            </a:r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86486" y="5700774"/>
            <a:ext cx="3157025" cy="403398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414617" y="1191677"/>
            <a:ext cx="3143944" cy="30139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14621" y="915173"/>
            <a:ext cx="3235198" cy="2932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86485" y="684656"/>
            <a:ext cx="3235198" cy="49582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78329" y="1181230"/>
            <a:ext cx="306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1">
                    <a:lumMod val="95000"/>
                  </a:schemeClr>
                </a:solidFill>
                <a:latin typeface="+mj-lt"/>
                <a:cs typeface="MoolBoran" panose="020B0100010101010101" pitchFamily="34" charset="0"/>
              </a:rPr>
              <a:t>    Home          Run            Info         Funds</a:t>
            </a:r>
            <a:endParaRPr lang="en-US" sz="1400" b="1">
              <a:solidFill>
                <a:schemeClr val="bg1">
                  <a:lumMod val="95000"/>
                </a:schemeClr>
              </a:solidFill>
              <a:latin typeface="+mj-lt"/>
              <a:cs typeface="MoolBoran" panose="020B0100010101010101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36327" y="673233"/>
            <a:ext cx="1289135" cy="523220"/>
          </a:xfrm>
          <a:prstGeom prst="rect">
            <a:avLst/>
          </a:prstGeom>
          <a:noFill/>
          <a:effectLst>
            <a:glow rad="533400">
              <a:schemeClr val="bg1">
                <a:lumMod val="85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800" err="1" smtClean="0">
                <a:solidFill>
                  <a:schemeClr val="bg1">
                    <a:lumMod val="95000"/>
                  </a:schemeClr>
                </a:solidFill>
                <a:latin typeface="AR ESSENCE" panose="02000000000000000000" pitchFamily="2" charset="0"/>
              </a:rPr>
              <a:t>Atalantis</a:t>
            </a:r>
            <a:endParaRPr lang="en-US" sz="2800">
              <a:solidFill>
                <a:schemeClr val="bg1">
                  <a:lumMod val="95000"/>
                </a:schemeClr>
              </a:solidFill>
              <a:latin typeface="AR ESSENCE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78" y="112418"/>
            <a:ext cx="3483895" cy="66330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  <p:cxnSp>
        <p:nvCxnSpPr>
          <p:cNvPr id="57" name="Straight Connector 56"/>
          <p:cNvCxnSpPr/>
          <p:nvPr/>
        </p:nvCxnSpPr>
        <p:spPr>
          <a:xfrm>
            <a:off x="6649025" y="1473348"/>
            <a:ext cx="784503" cy="46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572000" y="1637615"/>
            <a:ext cx="2799471" cy="147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$43</a:t>
            </a:r>
            <a:endParaRPr lang="en-US" sz="6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57931" y="1640668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Account Funds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1677" y="3270765"/>
            <a:ext cx="2799471" cy="147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$16</a:t>
            </a:r>
            <a:endParaRPr lang="en-US" sz="6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1677" y="3277180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Gift Funds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1676" y="4878556"/>
            <a:ext cx="2813539" cy="50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Add Funds</a:t>
            </a:r>
          </a:p>
        </p:txBody>
      </p:sp>
    </p:spTree>
    <p:extLst>
      <p:ext uri="{BB962C8B-B14F-4D97-AF65-F5344CB8AC3E}">
        <p14:creationId xmlns:p14="http://schemas.microsoft.com/office/powerpoint/2010/main" val="32838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88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 ESSENCE</vt:lpstr>
      <vt:lpstr>Arial</vt:lpstr>
      <vt:lpstr>Calibri</vt:lpstr>
      <vt:lpstr>Calibri Light</vt:lpstr>
      <vt:lpstr>MoolBoran</vt:lpstr>
      <vt:lpstr>Verdana</vt:lpstr>
      <vt:lpstr>Office Theme</vt:lpstr>
      <vt:lpstr>Atalantis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Atalanta</dc:title>
  <dc:creator>Wayne Xun</dc:creator>
  <cp:lastModifiedBy>Wayne Xun</cp:lastModifiedBy>
  <cp:revision>23</cp:revision>
  <dcterms:created xsi:type="dcterms:W3CDTF">2014-11-23T10:59:13Z</dcterms:created>
  <dcterms:modified xsi:type="dcterms:W3CDTF">2014-11-23T15:05:42Z</dcterms:modified>
</cp:coreProperties>
</file>