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3" r:id="rId6"/>
    <p:sldId id="265" r:id="rId7"/>
    <p:sldId id="264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get Grégory" initials="PG" lastIdx="1" clrIdx="0">
    <p:extLst>
      <p:ext uri="{19B8F6BF-5375-455C-9EA6-DF929625EA0E}">
        <p15:presenceInfo xmlns:p15="http://schemas.microsoft.com/office/powerpoint/2012/main" userId="Poget Gré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0A3DB-25BB-41A0-BFCE-C6AA59D55F0A}" type="datetimeFigureOut">
              <a:rPr lang="fr-CH" smtClean="0"/>
              <a:t>27.06.2017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B4162-87C3-472E-A8BD-F2D21AA2CA7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8183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Langage C ou</a:t>
            </a:r>
            <a:r>
              <a:rPr lang="fr-CH" baseline="0" dirty="0"/>
              <a:t> Java pour </a:t>
            </a:r>
            <a:r>
              <a:rPr lang="fr-CH" baseline="0" dirty="0" err="1"/>
              <a:t>android</a:t>
            </a:r>
            <a:r>
              <a:rPr lang="fr-CH" baseline="0" dirty="0"/>
              <a:t> ( </a:t>
            </a:r>
            <a:r>
              <a:rPr lang="fr-CH" baseline="0" dirty="0" err="1"/>
              <a:t>Iphone</a:t>
            </a:r>
            <a:r>
              <a:rPr lang="fr-CH" baseline="0" dirty="0"/>
              <a:t> Objective-C ou Swift)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162-87C3-472E-A8BD-F2D21AA2CA7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82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Layout</a:t>
            </a:r>
            <a:r>
              <a:rPr lang="fr-CH" baseline="0" dirty="0"/>
              <a:t> utilisé, comment les widgets fonctionnent avec les liaisons</a:t>
            </a:r>
          </a:p>
          <a:p>
            <a:r>
              <a:rPr lang="fr-CH" baseline="0" dirty="0"/>
              <a:t>Description base de données, méthodes créée, ce qu’on peut faire avec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162-87C3-472E-A8BD-F2D21AA2CA71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448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Interface ( spinner pour les couleur et bouton valider, </a:t>
            </a:r>
            <a:r>
              <a:rPr lang="fr-CH" dirty="0" err="1"/>
              <a:t>editText</a:t>
            </a:r>
            <a:r>
              <a:rPr lang="fr-CH" baseline="0" dirty="0"/>
              <a:t> pour le mot de passe </a:t>
            </a:r>
            <a:r>
              <a:rPr lang="fr-CH" dirty="0"/>
              <a:t>et </a:t>
            </a:r>
            <a:r>
              <a:rPr lang="fr-CH" baseline="0" dirty="0"/>
              <a:t>valider)</a:t>
            </a:r>
          </a:p>
          <a:p>
            <a:r>
              <a:rPr lang="fr-CH" baseline="0" dirty="0"/>
              <a:t>Changement du thème grâce au nom du style dans un fichier .xml =&gt; </a:t>
            </a:r>
            <a:r>
              <a:rPr lang="fr-CH" baseline="0" dirty="0" err="1"/>
              <a:t>setTheme</a:t>
            </a:r>
            <a:r>
              <a:rPr lang="fr-CH" baseline="0" dirty="0"/>
              <a:t>()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162-87C3-472E-A8BD-F2D21AA2CA71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692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162-87C3-472E-A8BD-F2D21AA2CA71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7338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Base de donnée en local sur</a:t>
            </a:r>
            <a:r>
              <a:rPr lang="fr-CH" baseline="0" dirty="0" smtClean="0"/>
              <a:t> le téléphone, création de la base de donnée dans le téléphone lors du premier appelle de méthode dans le code</a:t>
            </a:r>
          </a:p>
          <a:p>
            <a:r>
              <a:rPr lang="fr-CH" baseline="0" dirty="0" smtClean="0"/>
              <a:t>Affichage dynamique ajoutant par-dessus le </a:t>
            </a:r>
            <a:r>
              <a:rPr lang="fr-CH" baseline="0" dirty="0" err="1" smtClean="0"/>
              <a:t>layout</a:t>
            </a:r>
            <a:r>
              <a:rPr lang="fr-CH" baseline="0" dirty="0" smtClean="0"/>
              <a:t> principal un autre </a:t>
            </a:r>
            <a:r>
              <a:rPr lang="fr-CH" baseline="0" dirty="0" err="1" smtClean="0"/>
              <a:t>layout</a:t>
            </a:r>
            <a:r>
              <a:rPr lang="fr-CH" baseline="0" dirty="0" smtClean="0"/>
              <a:t> contenant des widgets pour les ajouter sans </a:t>
            </a:r>
            <a:r>
              <a:rPr lang="fr-CH" baseline="0" dirty="0" err="1" smtClean="0"/>
              <a:t>réouvrir</a:t>
            </a:r>
            <a:r>
              <a:rPr lang="fr-CH" baseline="0" dirty="0" smtClean="0"/>
              <a:t> l’activité</a:t>
            </a:r>
          </a:p>
          <a:p>
            <a:r>
              <a:rPr lang="fr-CH" baseline="0" dirty="0" smtClean="0"/>
              <a:t>Base du programme, différents </a:t>
            </a:r>
            <a:r>
              <a:rPr lang="fr-CH" baseline="0" dirty="0" err="1" smtClean="0"/>
              <a:t>layout</a:t>
            </a:r>
            <a:r>
              <a:rPr lang="fr-CH" baseline="0" dirty="0" smtClean="0"/>
              <a:t>, widgets et nommage selon les normes ETML</a:t>
            </a:r>
          </a:p>
          <a:p>
            <a:r>
              <a:rPr lang="fr-CH" baseline="0" dirty="0" err="1" smtClean="0"/>
              <a:t>Dialogs</a:t>
            </a:r>
            <a:r>
              <a:rPr lang="fr-CH" baseline="0" dirty="0" smtClean="0"/>
              <a:t> : Pop-Up venant d’un </a:t>
            </a:r>
            <a:r>
              <a:rPr lang="fr-CH" baseline="0" dirty="0" err="1" smtClean="0"/>
              <a:t>layout</a:t>
            </a:r>
            <a:r>
              <a:rPr lang="fr-CH" baseline="0" dirty="0" smtClean="0"/>
              <a:t> qui est ouvert par-dessus l’activité pour effectuer une tâche </a:t>
            </a:r>
          </a:p>
          <a:p>
            <a:r>
              <a:rPr lang="fr-CH" baseline="0" dirty="0" smtClean="0"/>
              <a:t>Login .</a:t>
            </a:r>
            <a:r>
              <a:rPr lang="fr-CH" baseline="0" dirty="0" err="1" smtClean="0"/>
              <a:t>Etml</a:t>
            </a:r>
            <a:r>
              <a:rPr lang="fr-CH" baseline="0" dirty="0" smtClean="0"/>
              <a:t>-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162-87C3-472E-A8BD-F2D21AA2CA71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7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Note changée : 2 ligne au lieu d'une par note</a:t>
            </a:r>
          </a:p>
          <a:p>
            <a:r>
              <a:rPr lang="fr-FR" dirty="0"/>
              <a:t>Maquette de la branche pareil que année mais changement pour les afficher en grilles</a:t>
            </a:r>
          </a:p>
          <a:p>
            <a:r>
              <a:rPr lang="fr-FR" dirty="0"/>
              <a:t>Bouton </a:t>
            </a:r>
            <a:r>
              <a:rPr lang="fr-FR" dirty="0" err="1"/>
              <a:t>Matu</a:t>
            </a:r>
            <a:r>
              <a:rPr lang="fr-FR" dirty="0"/>
              <a:t> évaporisé et atterissage d'un bouton pour changer le mot de passe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162-87C3-472E-A8BD-F2D21AA2CA71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3706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Fonctionnalité : Ajout de Branche / Ajout de Notes (pondérée) / Suppression des branches ou notes / Calcul de moyenne et résultats / Login et changement de thème d'application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162-87C3-472E-A8BD-F2D21AA2CA71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271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162-87C3-472E-A8BD-F2D21AA2CA71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394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27.06.2017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92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27.06.2017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073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27.06.2017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303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27.06.2017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8172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27.06.2017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345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27.06.2017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3044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27.06.2017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054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27.06.2017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153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27.06.2017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641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27.06.2017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357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27.06.2017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71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27.06.2017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31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27.06.2017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02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27.06.2017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742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27.06.2017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136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27.06.2017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747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94B9-4DCE-4B6E-BE42-7F5E8FCF1AED}" type="datetimeFigureOut">
              <a:rPr lang="fr-CH" smtClean="0"/>
              <a:t>27.06.2017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291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74962" y="2404534"/>
            <a:ext cx="8843941" cy="1646302"/>
          </a:xfrm>
        </p:spPr>
        <p:txBody>
          <a:bodyPr/>
          <a:lstStyle/>
          <a:p>
            <a:r>
              <a:rPr lang="fr-CH" dirty="0"/>
              <a:t>Gestionnaire de notes ETML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Par André Gomes &amp; Grégory Poget</a:t>
            </a:r>
          </a:p>
        </p:txBody>
      </p:sp>
    </p:spTree>
    <p:extLst>
      <p:ext uri="{BB962C8B-B14F-4D97-AF65-F5344CB8AC3E}">
        <p14:creationId xmlns:p14="http://schemas.microsoft.com/office/powerpoint/2010/main" val="250885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568139267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H" dirty="0"/>
              <a:t>Fonctionnalités de l’application</a:t>
            </a:r>
          </a:p>
          <a:p>
            <a:r>
              <a:rPr lang="fr-CH" dirty="0"/>
              <a:t>Base de Données</a:t>
            </a:r>
          </a:p>
          <a:p>
            <a:r>
              <a:rPr lang="fr-CH" dirty="0"/>
              <a:t>Ce qui reste à faire</a:t>
            </a:r>
          </a:p>
          <a:p>
            <a:pPr lvl="1"/>
            <a:r>
              <a:rPr lang="fr-CH" dirty="0"/>
              <a:t>Suppression d’une branche sans bug</a:t>
            </a:r>
          </a:p>
          <a:p>
            <a:pPr lvl="1"/>
            <a:r>
              <a:rPr lang="fr-CH" dirty="0"/>
              <a:t>Modification mot de passe obligatoire</a:t>
            </a:r>
          </a:p>
          <a:p>
            <a:pPr lvl="1"/>
            <a:r>
              <a:rPr lang="fr-CH" dirty="0"/>
              <a:t>Sauvegarder les données en Cloud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28" y="609600"/>
            <a:ext cx="3173540" cy="5641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7653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Coopération</a:t>
            </a:r>
          </a:p>
          <a:p>
            <a:r>
              <a:rPr lang="fr-CH" dirty="0"/>
              <a:t>Difficulté</a:t>
            </a:r>
          </a:p>
          <a:p>
            <a:r>
              <a:rPr lang="fr-CH" dirty="0"/>
              <a:t>Langage</a:t>
            </a:r>
          </a:p>
          <a:p>
            <a:r>
              <a:rPr lang="fr-CH" dirty="0"/>
              <a:t>Résultat</a:t>
            </a:r>
          </a:p>
          <a:p>
            <a:r>
              <a:rPr lang="fr-CH" dirty="0"/>
              <a:t>Avis personnel</a:t>
            </a:r>
          </a:p>
        </p:txBody>
      </p:sp>
    </p:spTree>
    <p:extLst>
      <p:ext uri="{BB962C8B-B14F-4D97-AF65-F5344CB8AC3E}">
        <p14:creationId xmlns:p14="http://schemas.microsoft.com/office/powerpoint/2010/main" val="261630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763967247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H" dirty="0"/>
              <a:t>Planification</a:t>
            </a:r>
          </a:p>
          <a:p>
            <a:r>
              <a:rPr lang="fr-CH" dirty="0"/>
              <a:t>Fonctionnement d’Android</a:t>
            </a:r>
          </a:p>
          <a:p>
            <a:r>
              <a:rPr lang="fr-CH" dirty="0"/>
              <a:t>Tâches et Journal de chacun</a:t>
            </a:r>
          </a:p>
          <a:p>
            <a:r>
              <a:rPr lang="fr-CH" dirty="0"/>
              <a:t>Charte Graphique</a:t>
            </a:r>
          </a:p>
          <a:p>
            <a:r>
              <a:rPr lang="fr-CH" dirty="0"/>
              <a:t>L’Application</a:t>
            </a:r>
          </a:p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6456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Planification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Langage utilisé : Java</a:t>
            </a:r>
          </a:p>
          <a:p>
            <a:r>
              <a:rPr lang="fr-CH" dirty="0"/>
              <a:t>Logiciel utilisé : Android Studio</a:t>
            </a:r>
          </a:p>
          <a:p>
            <a:r>
              <a:rPr lang="fr-CH" dirty="0"/>
              <a:t>Planification des tâches</a:t>
            </a:r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144" y="526583"/>
            <a:ext cx="5291328" cy="55147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02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Fonctionnement Android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605164157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H" dirty="0"/>
              <a:t>Activités</a:t>
            </a:r>
          </a:p>
          <a:p>
            <a:r>
              <a:rPr lang="fr-CH" dirty="0" err="1"/>
              <a:t>Layouts</a:t>
            </a:r>
            <a:endParaRPr lang="fr-CH" dirty="0"/>
          </a:p>
          <a:p>
            <a:r>
              <a:rPr lang="fr-CH" dirty="0"/>
              <a:t>Widgets</a:t>
            </a:r>
          </a:p>
          <a:p>
            <a:r>
              <a:rPr lang="fr-CH" dirty="0"/>
              <a:t>SQLite</a:t>
            </a:r>
          </a:p>
          <a:p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9" t="20267" r="5623" b="5201"/>
          <a:stretch/>
        </p:blipFill>
        <p:spPr>
          <a:xfrm>
            <a:off x="2798064" y="1270000"/>
            <a:ext cx="6071616" cy="52949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168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859584740"/>
              </p:ext>
            </p:extLst>
          </p:nvPr>
        </p:nvSpPr>
        <p:spPr/>
        <p:txBody>
          <a:bodyPr/>
          <a:lstStyle/>
          <a:p>
            <a:r>
              <a:rPr lang="fr-CH" dirty="0"/>
              <a:t>Tâches Grégory </a:t>
            </a:r>
            <a:r>
              <a:rPr lang="fr-CH" dirty="0" err="1"/>
              <a:t>Poget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931651377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H" smtClean="0"/>
              <a:t>Modification </a:t>
            </a:r>
            <a:r>
              <a:rPr lang="fr-CH" dirty="0"/>
              <a:t>Interface</a:t>
            </a:r>
          </a:p>
          <a:p>
            <a:r>
              <a:rPr lang="fr-CH" dirty="0"/>
              <a:t>Changement du Thème </a:t>
            </a:r>
          </a:p>
          <a:p>
            <a:r>
              <a:rPr lang="fr-CH" dirty="0"/>
              <a:t>Changement du Mot de Passe</a:t>
            </a:r>
          </a:p>
          <a:p>
            <a:r>
              <a:rPr lang="fr-CH" dirty="0"/>
              <a:t>Enregistrement des préférences</a:t>
            </a:r>
          </a:p>
          <a:p>
            <a:r>
              <a:rPr lang="fr-CH" dirty="0">
                <a:solidFill>
                  <a:srgbClr val="404040"/>
                </a:solidFill>
              </a:rPr>
              <a:t>Création boutons</a:t>
            </a:r>
          </a:p>
          <a:p>
            <a:r>
              <a:rPr lang="fr-CH" dirty="0">
                <a:solidFill>
                  <a:srgbClr val="404040"/>
                </a:solidFill>
              </a:rPr>
              <a:t>Calcul Moyenne / Résultats</a:t>
            </a:r>
          </a:p>
          <a:p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160589"/>
            <a:ext cx="5574655" cy="120586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248" y="3853515"/>
            <a:ext cx="63150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Journal De Travail - Grégory Poget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649" y="1930400"/>
            <a:ext cx="10115879" cy="34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8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Tâches André Gomes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007886246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H" dirty="0"/>
              <a:t>Création interface</a:t>
            </a:r>
          </a:p>
          <a:p>
            <a:r>
              <a:rPr lang="fr-CH" dirty="0"/>
              <a:t>Création de la base de donnée</a:t>
            </a:r>
          </a:p>
          <a:p>
            <a:r>
              <a:rPr lang="fr-CH" dirty="0"/>
              <a:t>Affichage dynamique</a:t>
            </a:r>
          </a:p>
          <a:p>
            <a:r>
              <a:rPr lang="fr-CH" dirty="0"/>
              <a:t>Création de la base du programme</a:t>
            </a:r>
          </a:p>
          <a:p>
            <a:r>
              <a:rPr lang="fr-CH" dirty="0"/>
              <a:t>Dialogues</a:t>
            </a:r>
          </a:p>
          <a:p>
            <a:r>
              <a:rPr lang="fr-CH" dirty="0"/>
              <a:t>Login</a:t>
            </a: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56" y="3781425"/>
            <a:ext cx="6401693" cy="1714739"/>
          </a:xfrm>
          <a:prstGeom prst="rect">
            <a:avLst/>
          </a:prstGeom>
        </p:spPr>
      </p:pic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182" y="1941483"/>
            <a:ext cx="641122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6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Journal De Travail – André Gomes</a:t>
            </a:r>
          </a:p>
        </p:txBody>
      </p:sp>
      <p:pic>
        <p:nvPicPr>
          <p:cNvPr id="7" name="Espace réservé du contenu 6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11884"/>
            <a:ext cx="8596312" cy="3178844"/>
          </a:xfrm>
        </p:spPr>
      </p:pic>
    </p:spTree>
    <p:extLst>
      <p:ext uri="{BB962C8B-B14F-4D97-AF65-F5344CB8AC3E}">
        <p14:creationId xmlns:p14="http://schemas.microsoft.com/office/powerpoint/2010/main" val="330734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Charte Graphique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1" y="1930400"/>
            <a:ext cx="2504333" cy="4464247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24" y="1930400"/>
            <a:ext cx="2548822" cy="454355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46" y="1930400"/>
            <a:ext cx="2512355" cy="447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575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</TotalTime>
  <Words>347</Words>
  <Application>Microsoft Office PowerPoint</Application>
  <PresentationFormat>Grand écran</PresentationFormat>
  <Paragraphs>70</Paragraphs>
  <Slides>11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Facette</vt:lpstr>
      <vt:lpstr>Gestionnaire de notes ETML</vt:lpstr>
      <vt:lpstr>Sommaire</vt:lpstr>
      <vt:lpstr>Planification</vt:lpstr>
      <vt:lpstr>Fonctionnement Android</vt:lpstr>
      <vt:lpstr>Tâches Grégory Poget</vt:lpstr>
      <vt:lpstr>Journal De Travail - Grégory Poget</vt:lpstr>
      <vt:lpstr>Tâches André Gomes</vt:lpstr>
      <vt:lpstr>Journal De Travail – André Gomes</vt:lpstr>
      <vt:lpstr>Charte Graphique</vt:lpstr>
      <vt:lpstr>Application</vt:lpstr>
      <vt:lpstr>Conclusion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Gestionnaire de notes ETML</dc:title>
  <dc:creator>Poget Grégory</dc:creator>
  <cp:lastModifiedBy>Poget Grégory</cp:lastModifiedBy>
  <cp:revision>36</cp:revision>
  <dcterms:created xsi:type="dcterms:W3CDTF">2017-06-26T08:06:44Z</dcterms:created>
  <dcterms:modified xsi:type="dcterms:W3CDTF">2017-06-27T05:55:55Z</dcterms:modified>
</cp:coreProperties>
</file>