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92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07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30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817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45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304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05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15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41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35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71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1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02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742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4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29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962" y="2404534"/>
            <a:ext cx="8843941" cy="1646302"/>
          </a:xfrm>
        </p:spPr>
        <p:txBody>
          <a:bodyPr/>
          <a:lstStyle/>
          <a:p>
            <a:r>
              <a:rPr lang="fr-CH" dirty="0" smtClean="0"/>
              <a:t>Gestionnaire de notes ETML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André Gomes &amp; Grégory Poget</a:t>
            </a:r>
          </a:p>
        </p:txBody>
      </p:sp>
    </p:spTree>
    <p:extLst>
      <p:ext uri="{BB962C8B-B14F-4D97-AF65-F5344CB8AC3E}">
        <p14:creationId xmlns:p14="http://schemas.microsoft.com/office/powerpoint/2010/main" val="25088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</a:p>
          <a:p>
            <a:r>
              <a:rPr lang="fr-CH" dirty="0" smtClean="0"/>
              <a:t>Fonctionnement d’Android</a:t>
            </a:r>
          </a:p>
          <a:p>
            <a:r>
              <a:rPr lang="fr-CH" dirty="0" smtClean="0"/>
              <a:t>Charte Graphique</a:t>
            </a:r>
          </a:p>
          <a:p>
            <a:r>
              <a:rPr lang="fr-CH" dirty="0" smtClean="0"/>
              <a:t>L’Application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64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Langage utilisé : Java</a:t>
            </a:r>
          </a:p>
          <a:p>
            <a:r>
              <a:rPr lang="fr-CH" dirty="0" smtClean="0"/>
              <a:t>Logiciel utilisé : Android Studio</a:t>
            </a:r>
          </a:p>
          <a:p>
            <a:r>
              <a:rPr lang="fr-CH" dirty="0" smtClean="0"/>
              <a:t>Planification des tâches</a:t>
            </a:r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44" y="526583"/>
            <a:ext cx="5291328" cy="5514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Grégory Poget - Options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Interface</a:t>
            </a:r>
          </a:p>
          <a:p>
            <a:r>
              <a:rPr lang="fr-CH" dirty="0" smtClean="0"/>
              <a:t>Changement du Thème </a:t>
            </a:r>
          </a:p>
          <a:p>
            <a:r>
              <a:rPr lang="fr-CH" dirty="0" smtClean="0"/>
              <a:t>Changement du Mot de Passe</a:t>
            </a:r>
          </a:p>
          <a:p>
            <a:r>
              <a:rPr lang="fr-CH" dirty="0" smtClean="0"/>
              <a:t>Enregistrement des préférences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5574655" cy="12058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48" y="3853515"/>
            <a:ext cx="6315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André Gomes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85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Fonctionnement Android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Activité</a:t>
            </a:r>
          </a:p>
          <a:p>
            <a:r>
              <a:rPr lang="fr-CH" dirty="0" err="1" smtClean="0"/>
              <a:t>Layouts</a:t>
            </a:r>
            <a:endParaRPr lang="fr-CH" dirty="0" smtClean="0"/>
          </a:p>
          <a:p>
            <a:r>
              <a:rPr lang="fr-CH" dirty="0" smtClean="0"/>
              <a:t>Widgets</a:t>
            </a:r>
          </a:p>
          <a:p>
            <a:r>
              <a:rPr lang="fr-CH" dirty="0" err="1" smtClean="0"/>
              <a:t>SQLite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t="20267" r="5623" b="5201"/>
          <a:stretch/>
        </p:blipFill>
        <p:spPr>
          <a:xfrm>
            <a:off x="2798064" y="1270000"/>
            <a:ext cx="6071616" cy="5294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6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Charte Graphique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" y="1930400"/>
            <a:ext cx="2504333" cy="4464247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4" y="1930400"/>
            <a:ext cx="2548822" cy="45435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6" y="1930400"/>
            <a:ext cx="2512355" cy="44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de l’application</a:t>
            </a:r>
          </a:p>
          <a:p>
            <a:r>
              <a:rPr lang="fr-CH" dirty="0" smtClean="0"/>
              <a:t>Base de Donnée</a:t>
            </a:r>
          </a:p>
          <a:p>
            <a:r>
              <a:rPr lang="fr-CH" dirty="0" smtClean="0"/>
              <a:t>Ce qui reste à faire</a:t>
            </a:r>
          </a:p>
          <a:p>
            <a:pPr lvl="1"/>
            <a:r>
              <a:rPr lang="fr-CH" dirty="0" smtClean="0"/>
              <a:t>Suppression d’une branche sans bug</a:t>
            </a:r>
          </a:p>
          <a:p>
            <a:pPr lvl="1"/>
            <a:r>
              <a:rPr lang="fr-CH" dirty="0" smtClean="0"/>
              <a:t>Modification mot de passe obligatoire</a:t>
            </a:r>
          </a:p>
          <a:p>
            <a:pPr lvl="1"/>
            <a:r>
              <a:rPr lang="fr-CH" dirty="0" smtClean="0"/>
              <a:t>Sauvegarder les données en Cloud</a:t>
            </a:r>
          </a:p>
          <a:p>
            <a:pPr marL="0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28" y="609600"/>
            <a:ext cx="3173540" cy="5641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765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63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88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Gestionnaire de notes ETML</vt:lpstr>
      <vt:lpstr>Sommaire</vt:lpstr>
      <vt:lpstr>Planification</vt:lpstr>
      <vt:lpstr>Tâches Grégory Poget - Options</vt:lpstr>
      <vt:lpstr>Tâches André Gomes</vt:lpstr>
      <vt:lpstr>Fonctionnement Android</vt:lpstr>
      <vt:lpstr>Charte Graphique</vt:lpstr>
      <vt:lpstr>Application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 de notes ETML</dc:title>
  <dc:creator>Poget Grégory</dc:creator>
  <cp:lastModifiedBy>Poget Grégory</cp:lastModifiedBy>
  <cp:revision>28</cp:revision>
  <dcterms:created xsi:type="dcterms:W3CDTF">2017-06-26T08:06:44Z</dcterms:created>
  <dcterms:modified xsi:type="dcterms:W3CDTF">2017-06-26T13:34:19Z</dcterms:modified>
</cp:coreProperties>
</file>