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9" r:id="rId9"/>
    <p:sldId id="266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68" r:id="rId20"/>
    <p:sldId id="26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HCI Command Tester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With python</a:t>
            </a:r>
          </a:p>
          <a:p>
            <a:r>
              <a:rPr lang="en-US" altLang="zh-TW" dirty="0" smtClean="0"/>
              <a:t>By Wayne Chiu</a:t>
            </a:r>
          </a:p>
        </p:txBody>
      </p:sp>
    </p:spTree>
    <p:extLst>
      <p:ext uri="{BB962C8B-B14F-4D97-AF65-F5344CB8AC3E}">
        <p14:creationId xmlns:p14="http://schemas.microsoft.com/office/powerpoint/2010/main" val="108291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command in code 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Add </a:t>
            </a:r>
            <a:r>
              <a:rPr lang="en-US" altLang="zh-TW" dirty="0"/>
              <a:t>command string in </a:t>
            </a:r>
            <a:r>
              <a:rPr lang="en-US" altLang="zh-TW" dirty="0" err="1" smtClean="0"/>
              <a:t>test_command_set</a:t>
            </a:r>
            <a:r>
              <a:rPr lang="en-US" altLang="zh-TW" dirty="0" smtClean="0"/>
              <a:t> dictionary type.</a:t>
            </a:r>
          </a:p>
          <a:p>
            <a:pPr lvl="1"/>
            <a:r>
              <a:rPr lang="en-US" altLang="zh-TW" dirty="0" smtClean="0"/>
              <a:t>bt_hci_cmd_test_wc.py</a:t>
            </a:r>
          </a:p>
          <a:p>
            <a:pPr lvl="1"/>
            <a:r>
              <a:rPr lang="en-US" altLang="zh-TW" dirty="0"/>
              <a:t>Item: </a:t>
            </a:r>
            <a:r>
              <a:rPr lang="en-US" altLang="zh-TW" dirty="0" err="1"/>
              <a:t>test_command_set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red word.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For example description</a:t>
            </a:r>
          </a:p>
          <a:p>
            <a:pPr lvl="1"/>
            <a:r>
              <a:rPr lang="en-US" altLang="zh-TW" dirty="0" smtClean="0"/>
              <a:t>The first red word: test name which you want to add. (it’s can be </a:t>
            </a:r>
            <a:r>
              <a:rPr lang="en-US" altLang="zh-TW" b="1" dirty="0" smtClean="0"/>
              <a:t>any word </a:t>
            </a:r>
            <a:r>
              <a:rPr lang="en-US" altLang="zh-TW" dirty="0" smtClean="0"/>
              <a:t>instead of real command.)</a:t>
            </a:r>
          </a:p>
          <a:p>
            <a:pPr lvl="1"/>
            <a:r>
              <a:rPr lang="en-US" altLang="zh-TW" dirty="0" smtClean="0"/>
              <a:t>The second word: it is the PDU format for total raw data. (it only support one command.)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949" y="3579060"/>
            <a:ext cx="868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TW" dirty="0"/>
              <a:t>'</a:t>
            </a:r>
            <a:r>
              <a:rPr lang="it-IT" altLang="zh-TW" dirty="0">
                <a:solidFill>
                  <a:srgbClr val="FF0000"/>
                </a:solidFill>
              </a:rPr>
              <a:t>HCI Inquiry1</a:t>
            </a:r>
            <a:r>
              <a:rPr lang="it-IT" altLang="zh-TW" dirty="0"/>
              <a:t>'        : b'</a:t>
            </a:r>
            <a:r>
              <a:rPr lang="it-IT" altLang="zh-TW" dirty="0">
                <a:solidFill>
                  <a:srgbClr val="FF0000"/>
                </a:solidFill>
              </a:rPr>
              <a:t>\x01\x01\x04\x05\x00\x00\x00\x00\x00</a:t>
            </a:r>
            <a:r>
              <a:rPr lang="it-IT" altLang="zh-TW" dirty="0"/>
              <a:t>', #LAP = 0x9E8B33 Len=0x30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40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command in code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routine to execute the command you created before.</a:t>
            </a:r>
          </a:p>
          <a:p>
            <a:pPr lvl="1"/>
            <a:r>
              <a:rPr lang="en-US" altLang="zh-TW" dirty="0" err="1" smtClean="0"/>
              <a:t>hci_command_test_by_inner_string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err="1" smtClean="0"/>
              <a:t>ser</a:t>
            </a:r>
            <a:r>
              <a:rPr lang="en-US" altLang="zh-TW" dirty="0" smtClean="0"/>
              <a:t> is serial port at Host. (ex. com8, etc…)</a:t>
            </a:r>
          </a:p>
          <a:p>
            <a:pPr lvl="1"/>
            <a:r>
              <a:rPr lang="en-US" altLang="zh-TW" dirty="0" smtClean="0"/>
              <a:t>The string is your command description you add in </a:t>
            </a:r>
            <a:r>
              <a:rPr lang="en-US" altLang="zh-TW" b="1" dirty="0" err="1" smtClean="0"/>
              <a:t>test_command_set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58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command in code 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628800"/>
            <a:ext cx="934108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test_command_set</a:t>
            </a:r>
            <a:r>
              <a:rPr lang="en-US" altLang="zh-TW" dirty="0"/>
              <a:t> = 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smtClean="0"/>
              <a:t>‘</a:t>
            </a:r>
            <a:r>
              <a:rPr lang="en-US" altLang="zh-TW" b="1" dirty="0" smtClean="0">
                <a:solidFill>
                  <a:srgbClr val="FF0000"/>
                </a:solidFill>
              </a:rPr>
              <a:t>this is my </a:t>
            </a:r>
            <a:r>
              <a:rPr lang="en-US" altLang="zh-TW" b="1" dirty="0">
                <a:solidFill>
                  <a:srgbClr val="FF0000"/>
                </a:solidFill>
              </a:rPr>
              <a:t>Inquiry</a:t>
            </a:r>
            <a:r>
              <a:rPr lang="en-US" altLang="zh-TW" dirty="0"/>
              <a:t>'        : b'\x01\x01\x04\x05\x33\x8B\x9E\x30\x00', #LAP = 0x9E8B33 </a:t>
            </a:r>
            <a:r>
              <a:rPr lang="en-US" altLang="zh-TW" dirty="0" smtClean="0"/>
              <a:t>Len=0x30</a:t>
            </a:r>
          </a:p>
          <a:p>
            <a:endParaRPr lang="en-US" altLang="zh-TW" dirty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3704" y="3501008"/>
            <a:ext cx="995945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def</a:t>
            </a:r>
            <a:r>
              <a:rPr lang="en-US" altLang="zh-TW" i="1" dirty="0"/>
              <a:t> </a:t>
            </a:r>
            <a:r>
              <a:rPr lang="en-US" altLang="zh-TW" dirty="0"/>
              <a:t>main():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i="1" dirty="0"/>
              <a:t>global </a:t>
            </a:r>
            <a:r>
              <a:rPr lang="en-US" altLang="zh-TW" dirty="0" err="1"/>
              <a:t>raw_buffer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command_for_return_parameter</a:t>
            </a:r>
            <a:r>
              <a:rPr lang="en-US" altLang="zh-TW" dirty="0"/>
              <a:t> = </a:t>
            </a:r>
            <a:r>
              <a:rPr lang="en-US" altLang="zh-TW" i="1" dirty="0"/>
              <a:t>None</a:t>
            </a:r>
            <a:br>
              <a:rPr lang="en-US" altLang="zh-TW" i="1" dirty="0"/>
            </a:br>
            <a:r>
              <a:rPr lang="en-US" altLang="zh-TW" i="1" dirty="0"/>
              <a:t>    </a:t>
            </a:r>
            <a:r>
              <a:rPr lang="en-US" altLang="zh-TW" dirty="0" err="1"/>
              <a:t>parse_args_check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    #</a:t>
            </a:r>
            <a:r>
              <a:rPr lang="en-US" altLang="zh-TW" dirty="0" err="1"/>
              <a:t>init</a:t>
            </a:r>
            <a:r>
              <a:rPr lang="en-US" altLang="zh-TW" dirty="0" err="1" smtClean="0"/>
              <a:t>.</a:t>
            </a:r>
            <a:r>
              <a:rPr lang="en-US" altLang="zh-TW" dirty="0" smtClean="0"/>
              <a:t>..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</a:t>
            </a:r>
            <a:r>
              <a:rPr lang="en-US" altLang="zh-TW" dirty="0"/>
              <a:t> = </a:t>
            </a:r>
            <a:r>
              <a:rPr lang="en-US" altLang="zh-TW" dirty="0" err="1"/>
              <a:t>serial.Serial</a:t>
            </a:r>
            <a:r>
              <a:rPr lang="en-US" altLang="zh-TW" dirty="0"/>
              <a:t>(serial1_port,serial_baudrate,timeout=</a:t>
            </a:r>
            <a:r>
              <a:rPr lang="en-US" altLang="zh-TW" i="1" dirty="0"/>
              <a:t>None</a:t>
            </a:r>
            <a:r>
              <a:rPr lang="en-US" altLang="zh-TW" dirty="0"/>
              <a:t>, </a:t>
            </a:r>
            <a:r>
              <a:rPr lang="en-US" altLang="zh-TW" dirty="0" err="1"/>
              <a:t>xonxoff</a:t>
            </a:r>
            <a:r>
              <a:rPr lang="en-US" altLang="zh-TW" dirty="0"/>
              <a:t>=</a:t>
            </a:r>
            <a:r>
              <a:rPr lang="en-US" altLang="zh-TW" i="1" dirty="0" err="1"/>
              <a:t>False</a:t>
            </a:r>
            <a:r>
              <a:rPr lang="en-US" altLang="zh-TW" dirty="0" err="1"/>
              <a:t>,rtscts</a:t>
            </a:r>
            <a:r>
              <a:rPr lang="en-US" altLang="zh-TW" dirty="0"/>
              <a:t>=</a:t>
            </a:r>
            <a:r>
              <a:rPr lang="en-US" altLang="zh-TW" i="1" dirty="0" err="1"/>
              <a:t>False</a:t>
            </a:r>
            <a:r>
              <a:rPr lang="en-US" altLang="zh-TW" dirty="0" err="1"/>
              <a:t>,dsrdtr</a:t>
            </a:r>
            <a:r>
              <a:rPr lang="en-US" altLang="zh-TW" dirty="0"/>
              <a:t>=</a:t>
            </a:r>
            <a:r>
              <a:rPr lang="en-US" altLang="zh-TW" i="1" dirty="0"/>
              <a:t>False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serial_open</a:t>
            </a:r>
            <a:r>
              <a:rPr lang="en-US" altLang="zh-TW" dirty="0"/>
              <a:t>(</a:t>
            </a:r>
            <a:r>
              <a:rPr lang="en-US" altLang="zh-TW" dirty="0" err="1"/>
              <a:t>ser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hci_command_test_by_inner_string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ser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'</a:t>
            </a:r>
            <a:r>
              <a:rPr lang="en-US" altLang="zh-TW" b="1" dirty="0">
                <a:solidFill>
                  <a:srgbClr val="FF0000"/>
                </a:solidFill>
              </a:rPr>
              <a:t> this is my </a:t>
            </a:r>
            <a:r>
              <a:rPr lang="en-US" altLang="zh-TW" b="1" dirty="0" smtClean="0">
                <a:solidFill>
                  <a:srgbClr val="FF0000"/>
                </a:solidFill>
              </a:rPr>
              <a:t>Inquiry</a:t>
            </a:r>
            <a:r>
              <a:rPr lang="en-US" altLang="zh-TW" dirty="0" smtClean="0">
                <a:solidFill>
                  <a:srgbClr val="FF0000"/>
                </a:solidFill>
              </a:rPr>
              <a:t>')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serial_close</a:t>
            </a:r>
            <a:r>
              <a:rPr lang="en-US" altLang="zh-TW" dirty="0"/>
              <a:t>(</a:t>
            </a:r>
            <a:r>
              <a:rPr lang="en-US" altLang="zh-TW" dirty="0" err="1"/>
              <a:t>ser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24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</a:t>
            </a:r>
            <a:r>
              <a:rPr lang="en-US" altLang="zh-TW" dirty="0"/>
              <a:t>command in </a:t>
            </a:r>
            <a:r>
              <a:rPr lang="en-US" altLang="zh-TW" dirty="0" smtClean="0"/>
              <a:t>code -1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OCF/ OGF in which decision</a:t>
            </a:r>
          </a:p>
          <a:p>
            <a:r>
              <a:rPr lang="en-US" altLang="zh-TW" dirty="0" smtClean="0"/>
              <a:t>Command Parameter (type/length/default)</a:t>
            </a:r>
          </a:p>
          <a:p>
            <a:r>
              <a:rPr lang="en-US" altLang="zh-TW" dirty="0" smtClean="0"/>
              <a:t>Execute function – </a:t>
            </a:r>
            <a:r>
              <a:rPr lang="en-US" altLang="zh-TW" dirty="0" err="1" smtClean="0"/>
              <a:t>hci_command_test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ser</a:t>
            </a:r>
            <a:r>
              <a:rPr lang="en-US" altLang="zh-TW" dirty="0" smtClean="0"/>
              <a:t>, string)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21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command in code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OGF Set (bt_command.py)</a:t>
            </a:r>
          </a:p>
          <a:p>
            <a:pPr lvl="1"/>
            <a:r>
              <a:rPr lang="en-US" altLang="zh-TW" dirty="0" err="1"/>
              <a:t>opcode_group_field_set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32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command in code 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OCF – Command set (bt_command.py)</a:t>
            </a:r>
          </a:p>
          <a:p>
            <a:pPr lvl="1"/>
            <a:r>
              <a:rPr lang="en-US" altLang="zh-TW" dirty="0" smtClean="0"/>
              <a:t>Link Control Commands</a:t>
            </a:r>
          </a:p>
          <a:p>
            <a:pPr lvl="2"/>
            <a:r>
              <a:rPr lang="en-US" altLang="zh-TW" dirty="0" err="1"/>
              <a:t>link_control_command_set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Link Policy Commands</a:t>
            </a:r>
          </a:p>
          <a:p>
            <a:pPr lvl="2"/>
            <a:r>
              <a:rPr lang="en-US" altLang="zh-TW" dirty="0" err="1"/>
              <a:t>policy_command_set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 &amp; Baseband Commands</a:t>
            </a:r>
          </a:p>
          <a:p>
            <a:pPr lvl="2"/>
            <a:r>
              <a:rPr lang="en-US" altLang="zh-TW" dirty="0" err="1"/>
              <a:t>host_control_and_baseband_command_set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Informational Parameters</a:t>
            </a:r>
          </a:p>
          <a:p>
            <a:pPr lvl="2"/>
            <a:r>
              <a:rPr lang="en-US" altLang="zh-TW" dirty="0" err="1"/>
              <a:t>informational_command_set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Status Parameters</a:t>
            </a:r>
          </a:p>
          <a:p>
            <a:pPr lvl="2"/>
            <a:r>
              <a:rPr lang="en-US" altLang="zh-TW" dirty="0" err="1"/>
              <a:t>status_command_set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Testing commands</a:t>
            </a:r>
          </a:p>
          <a:p>
            <a:pPr lvl="2"/>
            <a:r>
              <a:rPr lang="en-US" altLang="zh-TW" dirty="0" err="1"/>
              <a:t>test_command_set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 Controller Commands</a:t>
            </a:r>
          </a:p>
          <a:p>
            <a:pPr lvl="2"/>
            <a:r>
              <a:rPr lang="en-US" altLang="zh-TW" dirty="0" err="1"/>
              <a:t>le_command_set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89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command in code </a:t>
            </a:r>
            <a:r>
              <a:rPr lang="en-US" altLang="zh-TW" dirty="0" smtClean="0"/>
              <a:t>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Command parameter</a:t>
            </a:r>
          </a:p>
          <a:p>
            <a:pPr lvl="1"/>
            <a:r>
              <a:rPr lang="en-US" altLang="zh-TW" dirty="0" err="1" smtClean="0"/>
              <a:t>command_parameters_set</a:t>
            </a:r>
            <a:r>
              <a:rPr lang="en-US" altLang="zh-TW" dirty="0" smtClean="0"/>
              <a:t> (bt_command_parameter.py)</a:t>
            </a:r>
          </a:p>
          <a:p>
            <a:pPr lvl="2"/>
            <a:r>
              <a:rPr lang="en-US" altLang="zh-TW" dirty="0" smtClean="0"/>
              <a:t>add parameter</a:t>
            </a:r>
          </a:p>
          <a:p>
            <a:pPr lvl="1"/>
            <a:r>
              <a:rPr lang="en-US" altLang="zh-TW" dirty="0" err="1" smtClean="0"/>
              <a:t>parameters_configuration_set</a:t>
            </a:r>
            <a:r>
              <a:rPr lang="en-US" altLang="zh-TW" dirty="0" smtClean="0"/>
              <a:t> (bt_hci_parameter.py)</a:t>
            </a:r>
          </a:p>
          <a:p>
            <a:pPr lvl="2"/>
            <a:r>
              <a:rPr lang="en-US" altLang="zh-TW" dirty="0" smtClean="0"/>
              <a:t>initialization command</a:t>
            </a:r>
          </a:p>
          <a:p>
            <a:pPr lvl="2"/>
            <a:r>
              <a:rPr lang="en-US" altLang="zh-TW" dirty="0" smtClean="0"/>
              <a:t>Set Parameter length</a:t>
            </a:r>
          </a:p>
          <a:p>
            <a:pPr lvl="2"/>
            <a:r>
              <a:rPr lang="en-US" altLang="zh-TW" dirty="0" smtClean="0"/>
              <a:t>Set Parameter default value (byte type)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71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command in code </a:t>
            </a:r>
            <a:r>
              <a:rPr lang="en-US" altLang="zh-TW" dirty="0" smtClean="0"/>
              <a:t>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routine to execute the command you created before.</a:t>
            </a:r>
          </a:p>
          <a:p>
            <a:pPr lvl="1"/>
            <a:r>
              <a:rPr lang="en-US" altLang="zh-TW" dirty="0" err="1"/>
              <a:t>hci_command_test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err="1" smtClean="0"/>
              <a:t>ser</a:t>
            </a:r>
            <a:r>
              <a:rPr lang="en-US" altLang="zh-TW" dirty="0" smtClean="0"/>
              <a:t> is serial port at Host. (ex. com8, etc…)</a:t>
            </a:r>
          </a:p>
          <a:p>
            <a:pPr lvl="1"/>
            <a:r>
              <a:rPr lang="en-US" altLang="zh-TW" dirty="0" smtClean="0"/>
              <a:t>The string is your command description you add in </a:t>
            </a:r>
            <a:r>
              <a:rPr lang="en-US" altLang="zh-TW" b="1" dirty="0" smtClean="0"/>
              <a:t>command set/ group set</a:t>
            </a:r>
            <a:r>
              <a:rPr lang="en-US" altLang="zh-TW" dirty="0" smtClean="0"/>
              <a:t>. (ref. new command in code -2/3)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6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command in code </a:t>
            </a:r>
            <a:r>
              <a:rPr lang="en-US" altLang="zh-TW" dirty="0" smtClean="0"/>
              <a:t>– 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1305634"/>
            <a:ext cx="46966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link_control_command_set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HCI_Inquiry</a:t>
            </a:r>
            <a:r>
              <a:rPr lang="en-US" altLang="zh-TW" dirty="0"/>
              <a:t>'                                           : b'\x01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2426369"/>
            <a:ext cx="462094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opcode_group_field_set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/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link_control_command_set</a:t>
            </a:r>
            <a:r>
              <a:rPr lang="en-US" altLang="zh-TW" dirty="0"/>
              <a:t>'             : b'\x01', 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576" y="3506110"/>
            <a:ext cx="79364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command_parameters_set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/>
              <a:t>#LINK CONTROL COMMANDS                                           </a:t>
            </a:r>
            <a:br>
              <a:rPr lang="en-US" altLang="zh-TW" dirty="0"/>
            </a:br>
            <a:r>
              <a:rPr lang="en-US" altLang="zh-TW" dirty="0"/>
              <a:t>    '</a:t>
            </a:r>
            <a:r>
              <a:rPr lang="en-US" altLang="zh-TW" dirty="0" err="1">
                <a:solidFill>
                  <a:srgbClr val="FF0000"/>
                </a:solidFill>
              </a:rPr>
              <a:t>HCI_Inquiry</a:t>
            </a:r>
            <a:r>
              <a:rPr lang="en-US" altLang="zh-TW" dirty="0"/>
              <a:t>'                                           : </a:t>
            </a:r>
            <a:r>
              <a:rPr lang="en-US" altLang="zh-TW" dirty="0"/>
              <a:t>[</a:t>
            </a:r>
            <a:r>
              <a:rPr lang="en-US" altLang="zh-TW" dirty="0"/>
              <a:t>'</a:t>
            </a:r>
            <a:r>
              <a:rPr lang="en-US" altLang="zh-TW" b="1" dirty="0"/>
              <a:t>LAP','Inquiry_Length</a:t>
            </a:r>
            <a:r>
              <a:rPr lang="en-US" altLang="zh-TW" dirty="0"/>
              <a:t>','</a:t>
            </a:r>
            <a:r>
              <a:rPr lang="en-US" altLang="zh-TW" b="1" dirty="0" err="1"/>
              <a:t>Num_Responses</a:t>
            </a:r>
            <a:r>
              <a:rPr lang="en-US" altLang="zh-TW" dirty="0" smtClean="0"/>
              <a:t>'],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5" y="4858839"/>
            <a:ext cx="93671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parameters_configuration_set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/>
              <a:t>{  </a:t>
            </a:r>
            <a:r>
              <a:rPr lang="en-US" altLang="zh-TW" dirty="0" smtClean="0"/>
              <a:t>#</a:t>
            </a:r>
            <a:r>
              <a:rPr lang="en-US" altLang="zh-TW" dirty="0" err="1"/>
              <a:t>base_length</a:t>
            </a:r>
            <a:r>
              <a:rPr lang="en-US" altLang="zh-TW" dirty="0"/>
              <a:t> #</a:t>
            </a:r>
            <a:r>
              <a:rPr lang="en-US" altLang="zh-TW" dirty="0" err="1"/>
              <a:t>Multiple_En</a:t>
            </a:r>
            <a:r>
              <a:rPr lang="en-US" altLang="zh-TW" dirty="0"/>
              <a:t> #meaningful Type #default value</a:t>
            </a:r>
            <a:br>
              <a:rPr lang="en-US" altLang="zh-TW" dirty="0"/>
            </a:br>
            <a:r>
              <a:rPr lang="en-US" altLang="zh-TW" dirty="0"/>
              <a:t>    '</a:t>
            </a:r>
            <a:r>
              <a:rPr lang="en-US" altLang="zh-TW" dirty="0" err="1">
                <a:solidFill>
                  <a:srgbClr val="FF0000"/>
                </a:solidFill>
              </a:rPr>
              <a:t>Inquiry_Length</a:t>
            </a:r>
            <a:r>
              <a:rPr lang="en-US" altLang="zh-TW" dirty="0"/>
              <a:t>'                       </a:t>
            </a:r>
            <a:r>
              <a:rPr lang="en-US" altLang="zh-TW" dirty="0" smtClean="0"/>
              <a:t>: </a:t>
            </a:r>
            <a:r>
              <a:rPr lang="en-US" altLang="zh-TW" dirty="0"/>
              <a:t>[      </a:t>
            </a:r>
            <a:r>
              <a:rPr lang="en-US" altLang="zh-TW" dirty="0"/>
              <a:t>1,         0,       'bytes', b'\x30'         </a:t>
            </a:r>
            <a:r>
              <a:rPr lang="en-US" altLang="zh-TW" dirty="0" smtClean="0"/>
              <a:t>],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575" y="5934670"/>
            <a:ext cx="39164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def</a:t>
            </a:r>
            <a:r>
              <a:rPr lang="en-US" altLang="zh-TW" i="1" dirty="0"/>
              <a:t> </a:t>
            </a:r>
            <a:r>
              <a:rPr lang="en-US" altLang="zh-TW" dirty="0"/>
              <a:t>main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>
                <a:solidFill>
                  <a:srgbClr val="FF0000"/>
                </a:solidFill>
              </a:rPr>
              <a:t>hci_command_test</a:t>
            </a:r>
            <a:r>
              <a:rPr lang="en-US" altLang="zh-TW" dirty="0"/>
              <a:t>(</a:t>
            </a:r>
            <a:r>
              <a:rPr lang="en-US" altLang="zh-TW" dirty="0" err="1"/>
              <a:t>ser</a:t>
            </a:r>
            <a:r>
              <a:rPr lang="en-US" altLang="zh-TW" dirty="0"/>
              <a:t>, '</a:t>
            </a:r>
            <a:r>
              <a:rPr lang="en-US" altLang="zh-TW" dirty="0" err="1"/>
              <a:t>HCI_Inquiry</a:t>
            </a:r>
            <a:r>
              <a:rPr lang="en-US" altLang="zh-TW" dirty="0"/>
              <a:t>')</a:t>
            </a:r>
            <a:endParaRPr lang="en-US" altLang="zh-TW" dirty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51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3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4794" y="234888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Driver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4794" y="344021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Access BT Method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6791" y="4580574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Tracking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634794" y="4555422"/>
            <a:ext cx="11521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Packet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198415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data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5606" y="5715502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Event data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488997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Parameter data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3"/>
            <a:endCxn id="10" idx="1"/>
          </p:cNvCxnSpPr>
          <p:nvPr/>
        </p:nvCxnSpPr>
        <p:spPr>
          <a:xfrm>
            <a:off x="3048919" y="5012622"/>
            <a:ext cx="5858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10" idx="0"/>
          </p:cNvCxnSpPr>
          <p:nvPr/>
        </p:nvCxnSpPr>
        <p:spPr>
          <a:xfrm>
            <a:off x="4210858" y="4304306"/>
            <a:ext cx="0" cy="25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34794" y="126876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5" idx="2"/>
            <a:endCxn id="7" idx="0"/>
          </p:cNvCxnSpPr>
          <p:nvPr/>
        </p:nvCxnSpPr>
        <p:spPr>
          <a:xfrm>
            <a:off x="4210858" y="3212976"/>
            <a:ext cx="0" cy="227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5" idx="0"/>
          </p:cNvCxnSpPr>
          <p:nvPr/>
        </p:nvCxnSpPr>
        <p:spPr>
          <a:xfrm>
            <a:off x="4210858" y="2132856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8" idx="2"/>
          </p:cNvCxnSpPr>
          <p:nvPr/>
        </p:nvCxnSpPr>
        <p:spPr>
          <a:xfrm flipV="1">
            <a:off x="2123667" y="5444670"/>
            <a:ext cx="349188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0"/>
            <a:endCxn id="8" idx="2"/>
          </p:cNvCxnSpPr>
          <p:nvPr/>
        </p:nvCxnSpPr>
        <p:spPr>
          <a:xfrm flipH="1" flipV="1">
            <a:off x="2472855" y="5444670"/>
            <a:ext cx="1738003" cy="27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0"/>
            <a:endCxn id="8" idx="2"/>
          </p:cNvCxnSpPr>
          <p:nvPr/>
        </p:nvCxnSpPr>
        <p:spPr>
          <a:xfrm flipH="1" flipV="1">
            <a:off x="2472855" y="5444670"/>
            <a:ext cx="3941394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86814" y="343777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Byte Data Display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" idx="3"/>
            <a:endCxn id="47" idx="1"/>
          </p:cNvCxnSpPr>
          <p:nvPr/>
        </p:nvCxnSpPr>
        <p:spPr>
          <a:xfrm flipV="1">
            <a:off x="4786922" y="3869824"/>
            <a:ext cx="499892" cy="24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Next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99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source -- bt_hci_cmd_test_wc.py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</a:t>
            </a:r>
            <a:r>
              <a:rPr lang="en-US" altLang="zh-TW" dirty="0"/>
              <a:t>|- dataset -- bt_command.py</a:t>
            </a:r>
          </a:p>
          <a:p>
            <a:pPr marL="0" indent="0">
              <a:buNone/>
            </a:pPr>
            <a:r>
              <a:rPr lang="en-US" altLang="zh-TW" dirty="0"/>
              <a:t>                      </a:t>
            </a:r>
            <a:r>
              <a:rPr lang="en-US" altLang="zh-TW" dirty="0" smtClean="0"/>
              <a:t>        |- </a:t>
            </a:r>
            <a:r>
              <a:rPr lang="en-US" altLang="zh-TW" dirty="0"/>
              <a:t>bt_command_parameter.py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bt_error.py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bt_event.py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                  </a:t>
            </a:r>
            <a:r>
              <a:rPr lang="en-US" altLang="zh-TW" dirty="0"/>
              <a:t>|- bt_event_parameter.py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smtClean="0"/>
              <a:t>                    </a:t>
            </a:r>
            <a:r>
              <a:rPr lang="en-US" altLang="zh-TW" dirty="0"/>
              <a:t>|- bt_hci_parameter.py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bt_packet.py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hciresponse.py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</a:t>
            </a:r>
            <a:r>
              <a:rPr lang="en-US" altLang="zh-TW" dirty="0"/>
              <a:t>|- showlogo.py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- [h], [--help]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5907"/>
            <a:ext cx="8229600" cy="2894549"/>
          </a:xfrm>
        </p:spPr>
      </p:pic>
    </p:spTree>
    <p:extLst>
      <p:ext uri="{BB962C8B-B14F-4D97-AF65-F5344CB8AC3E}">
        <p14:creationId xmlns:p14="http://schemas.microsoft.com/office/powerpoint/2010/main" val="10840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reference -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--raw [RAW_DATA [RAW_DATA </a:t>
            </a:r>
            <a:r>
              <a:rPr lang="en-US" altLang="zh-TW" dirty="0" smtClean="0"/>
              <a:t>...]]                        </a:t>
            </a:r>
            <a:r>
              <a:rPr lang="en-US" altLang="zh-TW" dirty="0"/>
              <a:t>Using command with raw data.</a:t>
            </a:r>
          </a:p>
          <a:p>
            <a:r>
              <a:rPr lang="en-US" altLang="zh-TW" dirty="0" smtClean="0"/>
              <a:t>--</a:t>
            </a:r>
            <a:r>
              <a:rPr lang="en-US" altLang="zh-TW" dirty="0"/>
              <a:t>com COM_PORT        COM </a:t>
            </a:r>
            <a:r>
              <a:rPr lang="en-US" altLang="zh-TW" dirty="0" smtClean="0"/>
              <a:t>Port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baudrate</a:t>
            </a:r>
            <a:r>
              <a:rPr lang="en-US" altLang="zh-TW" dirty="0"/>
              <a:t> BAUD_RATE  </a:t>
            </a:r>
            <a:r>
              <a:rPr lang="en-US" altLang="zh-TW" dirty="0" err="1" smtClean="0"/>
              <a:t>Baudrate</a:t>
            </a:r>
            <a:endParaRPr lang="en-US" altLang="zh-TW" dirty="0" smtClean="0"/>
          </a:p>
          <a:p>
            <a:r>
              <a:rPr lang="en-US" altLang="zh-TW" dirty="0"/>
              <a:t> --delay </a:t>
            </a:r>
            <a:r>
              <a:rPr lang="en-US" altLang="zh-TW" dirty="0" smtClean="0"/>
              <a:t>DELAY_DURATION                             </a:t>
            </a:r>
            <a:r>
              <a:rPr lang="en-US" altLang="zh-TW" dirty="0"/>
              <a:t>Scan event </a:t>
            </a:r>
            <a:r>
              <a:rPr lang="en-US" altLang="zh-TW" dirty="0" smtClean="0"/>
              <a:t>timer</a:t>
            </a:r>
          </a:p>
          <a:p>
            <a:r>
              <a:rPr lang="en-US" altLang="zh-TW" dirty="0"/>
              <a:t> -d, --display         </a:t>
            </a:r>
            <a:r>
              <a:rPr lang="en-US" altLang="zh-TW" dirty="0" err="1"/>
              <a:t>Display</a:t>
            </a:r>
            <a:r>
              <a:rPr lang="en-US" altLang="zh-TW" dirty="0"/>
              <a:t> PDU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Example-Read BD </a:t>
            </a:r>
            <a:r>
              <a:rPr lang="en-US" altLang="zh-TW" dirty="0" err="1" smtClean="0"/>
              <a:t>Addr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729283"/>
            <a:ext cx="7430537" cy="4267796"/>
          </a:xfrm>
        </p:spPr>
      </p:pic>
      <p:sp>
        <p:nvSpPr>
          <p:cNvPr id="6" name="矩形 5"/>
          <p:cNvSpPr/>
          <p:nvPr/>
        </p:nvSpPr>
        <p:spPr>
          <a:xfrm>
            <a:off x="899592" y="1268760"/>
            <a:ext cx="435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bt_hci_cmd_test_wc.py --raw 01 09 10 00 -d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Loop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ti_schedule_xxtest.bat (outside)</a:t>
            </a:r>
          </a:p>
          <a:p>
            <a:pPr lvl="1"/>
            <a:r>
              <a:rPr lang="en-US" altLang="zh-TW" dirty="0" smtClean="0"/>
              <a:t>Parameter %1: initial step first (1: do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, 0: not do) </a:t>
            </a:r>
          </a:p>
          <a:p>
            <a:pPr lvl="1"/>
            <a:r>
              <a:rPr lang="en-US" altLang="zh-TW" dirty="0" smtClean="0"/>
              <a:t>Example: (CMD) ti_schedule_xxtest.bat 0</a:t>
            </a:r>
          </a:p>
          <a:p>
            <a:r>
              <a:rPr lang="en-US" altLang="zh-TW" dirty="0" smtClean="0"/>
              <a:t>ti_schedule_xxtest.bat (inside)</a:t>
            </a:r>
          </a:p>
          <a:p>
            <a:pPr lvl="1"/>
            <a:r>
              <a:rPr lang="en-US" altLang="zh-TW" dirty="0" smtClean="0"/>
              <a:t>Parameter %2: Start Step</a:t>
            </a:r>
          </a:p>
          <a:p>
            <a:pPr lvl="2"/>
            <a:r>
              <a:rPr lang="en-US" altLang="zh-TW" dirty="0"/>
              <a:t>Same as 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two_pos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Parameter %3: End Step</a:t>
            </a:r>
          </a:p>
          <a:p>
            <a:pPr lvl="2"/>
            <a:r>
              <a:rPr lang="en-US" altLang="zh-TW" dirty="0"/>
              <a:t>Same as % </a:t>
            </a:r>
            <a:r>
              <a:rPr lang="en-US" altLang="zh-TW" dirty="0" err="1" smtClean="0"/>
              <a:t>three_pos</a:t>
            </a:r>
            <a:r>
              <a:rPr lang="en-US" altLang="zh-TW" dirty="0" smtClean="0"/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11947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create new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Create a patch file (*.bat)</a:t>
            </a:r>
          </a:p>
          <a:p>
            <a:r>
              <a:rPr lang="en-US" altLang="zh-TW" dirty="0" smtClean="0"/>
              <a:t>Add the Line: (</a:t>
            </a:r>
            <a:r>
              <a:rPr lang="en-US" altLang="zh-TW" dirty="0"/>
              <a:t>refer </a:t>
            </a:r>
            <a:r>
              <a:rPr lang="en-US" altLang="zh-TW" dirty="0" smtClean="0"/>
              <a:t>ti_readbda.bat)</a:t>
            </a:r>
          </a:p>
          <a:p>
            <a:r>
              <a:rPr lang="en-US" altLang="zh-TW" dirty="0" smtClean="0"/>
              <a:t>Update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newtest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 if %1a==a </a:t>
            </a:r>
            <a:r>
              <a:rPr lang="en-US" altLang="zh-TW" dirty="0" err="1"/>
              <a:t>goto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rbdaddr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Add the raw data and parameter (python) for the new test</a:t>
            </a:r>
          </a:p>
          <a:p>
            <a:pPr lvl="1"/>
            <a:r>
              <a:rPr lang="en-US" altLang="zh-TW" dirty="0"/>
              <a:t>%cmdpath%\bt_hci_cmd_test_wc.py --raw </a:t>
            </a:r>
            <a:r>
              <a:rPr lang="en-US" altLang="zh-TW" dirty="0" smtClean="0">
                <a:solidFill>
                  <a:srgbClr val="FF0000"/>
                </a:solidFill>
              </a:rPr>
              <a:t>xx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xx….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test in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Update step number (ex. step7)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%</a:t>
            </a:r>
            <a:r>
              <a:rPr lang="en-US" altLang="zh-TW" dirty="0" err="1">
                <a:solidFill>
                  <a:srgbClr val="FF0000"/>
                </a:solidFill>
              </a:rPr>
              <a:t>two_pos</a:t>
            </a:r>
            <a:r>
              <a:rPr lang="en-US" altLang="zh-TW" dirty="0">
                <a:solidFill>
                  <a:srgbClr val="FF0000"/>
                </a:solidFill>
              </a:rPr>
              <a:t>% == </a:t>
            </a:r>
            <a:r>
              <a:rPr lang="en-US" altLang="zh-TW" dirty="0" smtClean="0">
                <a:solidFill>
                  <a:srgbClr val="FF0000"/>
                </a:solidFill>
              </a:rPr>
              <a:t>7 </a:t>
            </a:r>
            <a:r>
              <a:rPr lang="en-US" altLang="zh-TW" dirty="0" err="1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>
                <a:solidFill>
                  <a:srgbClr val="FF0000"/>
                </a:solidFill>
              </a:rPr>
              <a:t> step7</a:t>
            </a:r>
          </a:p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:step7</a:t>
            </a:r>
          </a:p>
          <a:p>
            <a:pPr lvl="1"/>
            <a:r>
              <a:rPr lang="en-US" altLang="zh-TW" dirty="0" smtClean="0"/>
              <a:t>Then add the test item shell( </a:t>
            </a:r>
            <a:r>
              <a:rPr lang="en-US" altLang="zh-TW" dirty="0" smtClean="0">
                <a:solidFill>
                  <a:srgbClr val="FF0000"/>
                </a:solidFill>
              </a:rPr>
              <a:t>*.bat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Change Step number for last step</a:t>
            </a:r>
          </a:p>
          <a:p>
            <a:pPr lvl="1"/>
            <a:r>
              <a:rPr lang="en-US" altLang="zh-TW" dirty="0"/>
              <a:t>ti_schedule_init.bat 1 1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ti_schedule_xxtest</a:t>
            </a:r>
            <a:endParaRPr lang="en-US" altLang="zh-TW" dirty="0" smtClean="0"/>
          </a:p>
          <a:p>
            <a:pPr lvl="1"/>
            <a:r>
              <a:rPr lang="en-US" altLang="zh-TW" dirty="0"/>
              <a:t>SET /a </a:t>
            </a:r>
            <a:r>
              <a:rPr lang="en-US" altLang="zh-TW" dirty="0" err="1"/>
              <a:t>three_pos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0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662</Words>
  <Application>Microsoft Office PowerPoint</Application>
  <PresentationFormat>如螢幕大小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BLE HCI Command Tester</vt:lpstr>
      <vt:lpstr>Structure</vt:lpstr>
      <vt:lpstr>File Structure</vt:lpstr>
      <vt:lpstr>Parameter - [h], [--help]</vt:lpstr>
      <vt:lpstr>Raw reference - Parameters</vt:lpstr>
      <vt:lpstr>Example-Read BD Addr</vt:lpstr>
      <vt:lpstr>Test Loop Script</vt:lpstr>
      <vt:lpstr>How to create new test</vt:lpstr>
      <vt:lpstr>How to add test in loop</vt:lpstr>
      <vt:lpstr>How to add command in code -1</vt:lpstr>
      <vt:lpstr>How to add command in code -2</vt:lpstr>
      <vt:lpstr>How to add command in code -3</vt:lpstr>
      <vt:lpstr>new command in code -1 </vt:lpstr>
      <vt:lpstr>new command in code -2</vt:lpstr>
      <vt:lpstr>new command in code -3</vt:lpstr>
      <vt:lpstr>new command in code -4</vt:lpstr>
      <vt:lpstr>new command in code -5</vt:lpstr>
      <vt:lpstr>new command in code – example</vt:lpstr>
      <vt:lpstr>Q &amp; A</vt:lpstr>
      <vt:lpstr>Next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HCI Command Tester</dc:title>
  <dc:creator>wayne.chiu</dc:creator>
  <cp:lastModifiedBy>Windows User</cp:lastModifiedBy>
  <cp:revision>35</cp:revision>
  <dcterms:created xsi:type="dcterms:W3CDTF">2018-04-19T05:24:45Z</dcterms:created>
  <dcterms:modified xsi:type="dcterms:W3CDTF">2018-07-09T08:41:10Z</dcterms:modified>
</cp:coreProperties>
</file>