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64" r:id="rId6"/>
    <p:sldId id="265" r:id="rId7"/>
    <p:sldId id="262" r:id="rId8"/>
    <p:sldId id="269" r:id="rId9"/>
    <p:sldId id="266" r:id="rId10"/>
    <p:sldId id="270" r:id="rId11"/>
    <p:sldId id="271" r:id="rId12"/>
    <p:sldId id="272" r:id="rId13"/>
    <p:sldId id="268" r:id="rId14"/>
    <p:sldId id="267" r:id="rId1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2018/7/9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2018/7/9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2018/7/9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2018/7/9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2018/7/9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2018/7/9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2018/7/9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2018/7/9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2018/7/9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2018/7/9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2018/7/9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2018/7/9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BLE HCI Command Tester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With python</a:t>
            </a:r>
          </a:p>
          <a:p>
            <a:r>
              <a:rPr lang="en-US" altLang="zh-TW" dirty="0" smtClean="0"/>
              <a:t>By Wayne Chiu</a:t>
            </a:r>
          </a:p>
        </p:txBody>
      </p:sp>
    </p:spTree>
    <p:extLst>
      <p:ext uri="{BB962C8B-B14F-4D97-AF65-F5344CB8AC3E}">
        <p14:creationId xmlns:p14="http://schemas.microsoft.com/office/powerpoint/2010/main" val="1082919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to add command in code -1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 smtClean="0"/>
              <a:t>Add </a:t>
            </a:r>
            <a:r>
              <a:rPr lang="en-US" altLang="zh-TW" dirty="0"/>
              <a:t>command string in </a:t>
            </a:r>
            <a:r>
              <a:rPr lang="en-US" altLang="zh-TW" dirty="0" err="1" smtClean="0"/>
              <a:t>test_command_set</a:t>
            </a:r>
            <a:r>
              <a:rPr lang="en-US" altLang="zh-TW" dirty="0" smtClean="0"/>
              <a:t> dictionary type.</a:t>
            </a:r>
          </a:p>
          <a:p>
            <a:pPr lvl="1"/>
            <a:r>
              <a:rPr lang="en-US" altLang="zh-TW" dirty="0" smtClean="0"/>
              <a:t>bt_hci_cmd_test_wc.py</a:t>
            </a:r>
          </a:p>
          <a:p>
            <a:pPr lvl="1"/>
            <a:r>
              <a:rPr lang="en-US" altLang="zh-TW" dirty="0"/>
              <a:t>Item: </a:t>
            </a:r>
            <a:r>
              <a:rPr lang="en-US" altLang="zh-TW" dirty="0" err="1"/>
              <a:t>test_command_set</a:t>
            </a:r>
            <a:r>
              <a:rPr lang="en-US" altLang="zh-TW" dirty="0"/>
              <a:t>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Ex. red word.</a:t>
            </a:r>
          </a:p>
          <a:p>
            <a:pPr lvl="1"/>
            <a:endParaRPr lang="en-US" altLang="zh-TW" dirty="0" smtClean="0"/>
          </a:p>
          <a:p>
            <a:r>
              <a:rPr lang="en-US" altLang="zh-TW" dirty="0" smtClean="0"/>
              <a:t>For example description</a:t>
            </a:r>
          </a:p>
          <a:p>
            <a:pPr lvl="1"/>
            <a:r>
              <a:rPr lang="en-US" altLang="zh-TW" dirty="0" smtClean="0"/>
              <a:t>The first red word: test name which you want to add. (it’s can be </a:t>
            </a:r>
            <a:r>
              <a:rPr lang="en-US" altLang="zh-TW" b="1" dirty="0" smtClean="0"/>
              <a:t>any word </a:t>
            </a:r>
            <a:r>
              <a:rPr lang="en-US" altLang="zh-TW" dirty="0" smtClean="0"/>
              <a:t>instead of real command.)</a:t>
            </a:r>
          </a:p>
          <a:p>
            <a:pPr lvl="1"/>
            <a:r>
              <a:rPr lang="en-US" altLang="zh-TW" dirty="0" smtClean="0"/>
              <a:t>The second word: it is the PDU format for total raw data. (it only support one command.)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265949" y="3579060"/>
            <a:ext cx="8688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altLang="zh-TW" dirty="0"/>
              <a:t>'</a:t>
            </a:r>
            <a:r>
              <a:rPr lang="it-IT" altLang="zh-TW" dirty="0">
                <a:solidFill>
                  <a:srgbClr val="FF0000"/>
                </a:solidFill>
              </a:rPr>
              <a:t>HCI Inquiry1</a:t>
            </a:r>
            <a:r>
              <a:rPr lang="it-IT" altLang="zh-TW" dirty="0"/>
              <a:t>'        : b'</a:t>
            </a:r>
            <a:r>
              <a:rPr lang="it-IT" altLang="zh-TW" dirty="0">
                <a:solidFill>
                  <a:srgbClr val="FF0000"/>
                </a:solidFill>
              </a:rPr>
              <a:t>\x01\x01\x04\x05\x00\x00\x00\x00\x00</a:t>
            </a:r>
            <a:r>
              <a:rPr lang="it-IT" altLang="zh-TW" dirty="0"/>
              <a:t>', #LAP = 0x9E8B33 Len=0x30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47402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to add command in code </a:t>
            </a:r>
            <a:r>
              <a:rPr lang="en-US" altLang="zh-TW" dirty="0" smtClean="0"/>
              <a:t>-2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Use the routine to execute the command you created before.</a:t>
            </a:r>
          </a:p>
          <a:p>
            <a:pPr lvl="1"/>
            <a:r>
              <a:rPr lang="en-US" altLang="zh-TW" dirty="0" err="1" smtClean="0"/>
              <a:t>hci_command_test_by_inner_string</a:t>
            </a:r>
            <a:r>
              <a:rPr lang="en-US" altLang="zh-TW" dirty="0" smtClean="0"/>
              <a:t>(</a:t>
            </a:r>
            <a:r>
              <a:rPr lang="en-US" altLang="zh-TW" dirty="0" err="1" smtClean="0">
                <a:solidFill>
                  <a:srgbClr val="FF0000"/>
                </a:solidFill>
              </a:rPr>
              <a:t>ser</a:t>
            </a:r>
            <a:r>
              <a:rPr lang="en-US" altLang="zh-TW" dirty="0" smtClean="0"/>
              <a:t>, </a:t>
            </a:r>
            <a:r>
              <a:rPr lang="en-US" altLang="zh-TW" dirty="0" smtClean="0">
                <a:solidFill>
                  <a:srgbClr val="FF0000"/>
                </a:solidFill>
              </a:rPr>
              <a:t>string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The </a:t>
            </a:r>
            <a:r>
              <a:rPr lang="en-US" altLang="zh-TW" b="1" dirty="0" err="1" smtClean="0"/>
              <a:t>ser</a:t>
            </a:r>
            <a:r>
              <a:rPr lang="en-US" altLang="zh-TW" dirty="0" smtClean="0"/>
              <a:t> is serial port at Host. (ex. com8, etc…)</a:t>
            </a:r>
          </a:p>
          <a:p>
            <a:pPr lvl="1"/>
            <a:r>
              <a:rPr lang="en-US" altLang="zh-TW" dirty="0" smtClean="0"/>
              <a:t>The string is your command description you add in </a:t>
            </a:r>
            <a:r>
              <a:rPr lang="en-US" altLang="zh-TW" b="1" dirty="0" err="1" smtClean="0"/>
              <a:t>test_command_set</a:t>
            </a:r>
            <a:r>
              <a:rPr lang="en-US" altLang="zh-TW" dirty="0"/>
              <a:t>.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13587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to add command in code </a:t>
            </a:r>
            <a:r>
              <a:rPr lang="en-US" altLang="zh-TW" dirty="0" smtClean="0"/>
              <a:t>-3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251520" y="1628800"/>
            <a:ext cx="9341083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err="1"/>
              <a:t>test_command_set</a:t>
            </a:r>
            <a:r>
              <a:rPr lang="en-US" altLang="zh-TW" dirty="0"/>
              <a:t> </a:t>
            </a:r>
            <a:r>
              <a:rPr lang="en-US" altLang="zh-TW" dirty="0"/>
              <a:t>= </a:t>
            </a:r>
            <a:r>
              <a:rPr lang="en-US" altLang="zh-TW" dirty="0"/>
              <a:t>{</a:t>
            </a:r>
            <a:br>
              <a:rPr lang="en-US" altLang="zh-TW" dirty="0"/>
            </a:br>
            <a:r>
              <a:rPr lang="en-US" altLang="zh-TW" dirty="0"/>
              <a:t>    </a:t>
            </a:r>
            <a:r>
              <a:rPr lang="en-US" altLang="zh-TW" dirty="0" smtClean="0"/>
              <a:t>‘</a:t>
            </a:r>
            <a:r>
              <a:rPr lang="en-US" altLang="zh-TW" b="1" dirty="0" smtClean="0">
                <a:solidFill>
                  <a:srgbClr val="FF0000"/>
                </a:solidFill>
              </a:rPr>
              <a:t>this is my </a:t>
            </a:r>
            <a:r>
              <a:rPr lang="en-US" altLang="zh-TW" b="1" dirty="0">
                <a:solidFill>
                  <a:srgbClr val="FF0000"/>
                </a:solidFill>
              </a:rPr>
              <a:t>Inquiry</a:t>
            </a:r>
            <a:r>
              <a:rPr lang="en-US" altLang="zh-TW" dirty="0"/>
              <a:t>'        : b'\x01\x01\x04\x05\x33\x8B\x9E\x30\x00', #LAP = 0x9E8B33 </a:t>
            </a:r>
            <a:r>
              <a:rPr lang="en-US" altLang="zh-TW" dirty="0" smtClean="0"/>
              <a:t>Len=0x30</a:t>
            </a:r>
          </a:p>
          <a:p>
            <a:endParaRPr lang="en-US" altLang="zh-TW" dirty="0"/>
          </a:p>
          <a:p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223704" y="3501008"/>
            <a:ext cx="9959458" cy="28623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i="1" dirty="0" err="1"/>
              <a:t>def</a:t>
            </a:r>
            <a:r>
              <a:rPr lang="en-US" altLang="zh-TW" i="1" dirty="0"/>
              <a:t> </a:t>
            </a:r>
            <a:r>
              <a:rPr lang="en-US" altLang="zh-TW" dirty="0"/>
              <a:t>main</a:t>
            </a:r>
            <a:r>
              <a:rPr lang="en-US" altLang="zh-TW" dirty="0"/>
              <a:t>()</a:t>
            </a:r>
            <a:r>
              <a:rPr lang="en-US" altLang="zh-TW" dirty="0"/>
              <a:t>:</a:t>
            </a:r>
            <a:br>
              <a:rPr lang="en-US" altLang="zh-TW" dirty="0"/>
            </a:br>
            <a:r>
              <a:rPr lang="en-US" altLang="zh-TW" dirty="0"/>
              <a:t>    </a:t>
            </a:r>
            <a:r>
              <a:rPr lang="en-US" altLang="zh-TW" i="1" dirty="0"/>
              <a:t>global </a:t>
            </a:r>
            <a:r>
              <a:rPr lang="en-US" altLang="zh-TW" dirty="0" err="1"/>
              <a:t>raw_buffer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    </a:t>
            </a:r>
            <a:r>
              <a:rPr lang="en-US" altLang="zh-TW" dirty="0" err="1"/>
              <a:t>command_for_return_parameter</a:t>
            </a:r>
            <a:r>
              <a:rPr lang="en-US" altLang="zh-TW" dirty="0"/>
              <a:t> = </a:t>
            </a:r>
            <a:r>
              <a:rPr lang="en-US" altLang="zh-TW" i="1" dirty="0"/>
              <a:t>None</a:t>
            </a:r>
            <a:br>
              <a:rPr lang="en-US" altLang="zh-TW" i="1" dirty="0"/>
            </a:br>
            <a:r>
              <a:rPr lang="en-US" altLang="zh-TW" i="1" dirty="0"/>
              <a:t>    </a:t>
            </a:r>
            <a:r>
              <a:rPr lang="en-US" altLang="zh-TW" dirty="0" err="1"/>
              <a:t>parse_args_check</a:t>
            </a:r>
            <a:r>
              <a:rPr lang="en-US" altLang="zh-TW" dirty="0"/>
              <a:t>()</a:t>
            </a:r>
            <a:br>
              <a:rPr lang="en-US" altLang="zh-TW" dirty="0"/>
            </a:br>
            <a:r>
              <a:rPr lang="en-US" altLang="zh-TW" dirty="0"/>
              <a:t>    </a:t>
            </a:r>
            <a:r>
              <a:rPr lang="en-US" altLang="zh-TW" dirty="0"/>
              <a:t>#</a:t>
            </a:r>
            <a:r>
              <a:rPr lang="en-US" altLang="zh-TW" dirty="0" err="1"/>
              <a:t>init</a:t>
            </a:r>
            <a:r>
              <a:rPr lang="en-US" altLang="zh-TW" dirty="0" err="1" smtClean="0"/>
              <a:t>.</a:t>
            </a:r>
            <a:r>
              <a:rPr lang="en-US" altLang="zh-TW" dirty="0" smtClean="0"/>
              <a:t>..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    </a:t>
            </a:r>
            <a:r>
              <a:rPr lang="en-US" altLang="zh-TW" dirty="0" err="1"/>
              <a:t>ser</a:t>
            </a:r>
            <a:r>
              <a:rPr lang="en-US" altLang="zh-TW" dirty="0"/>
              <a:t> </a:t>
            </a:r>
            <a:r>
              <a:rPr lang="en-US" altLang="zh-TW" dirty="0"/>
              <a:t>= </a:t>
            </a:r>
            <a:r>
              <a:rPr lang="en-US" altLang="zh-TW" dirty="0" err="1"/>
              <a:t>serial.Serial</a:t>
            </a:r>
            <a:r>
              <a:rPr lang="en-US" altLang="zh-TW" dirty="0"/>
              <a:t>(serial1_port</a:t>
            </a:r>
            <a:r>
              <a:rPr lang="en-US" altLang="zh-TW" dirty="0"/>
              <a:t>,</a:t>
            </a:r>
            <a:r>
              <a:rPr lang="en-US" altLang="zh-TW" dirty="0"/>
              <a:t>serial_baudrate</a:t>
            </a:r>
            <a:r>
              <a:rPr lang="en-US" altLang="zh-TW" dirty="0"/>
              <a:t>,timeout=</a:t>
            </a:r>
            <a:r>
              <a:rPr lang="en-US" altLang="zh-TW" i="1" dirty="0"/>
              <a:t>None</a:t>
            </a:r>
            <a:r>
              <a:rPr lang="en-US" altLang="zh-TW" dirty="0"/>
              <a:t>, </a:t>
            </a:r>
            <a:r>
              <a:rPr lang="en-US" altLang="zh-TW" dirty="0" err="1"/>
              <a:t>xonxoff</a:t>
            </a:r>
            <a:r>
              <a:rPr lang="en-US" altLang="zh-TW" dirty="0"/>
              <a:t>=</a:t>
            </a:r>
            <a:r>
              <a:rPr lang="en-US" altLang="zh-TW" i="1" dirty="0" err="1"/>
              <a:t>False</a:t>
            </a:r>
            <a:r>
              <a:rPr lang="en-US" altLang="zh-TW" dirty="0" err="1"/>
              <a:t>,rtscts</a:t>
            </a:r>
            <a:r>
              <a:rPr lang="en-US" altLang="zh-TW" dirty="0"/>
              <a:t>=</a:t>
            </a:r>
            <a:r>
              <a:rPr lang="en-US" altLang="zh-TW" i="1" dirty="0" err="1"/>
              <a:t>False</a:t>
            </a:r>
            <a:r>
              <a:rPr lang="en-US" altLang="zh-TW" dirty="0" err="1"/>
              <a:t>,dsrdtr</a:t>
            </a:r>
            <a:r>
              <a:rPr lang="en-US" altLang="zh-TW" dirty="0"/>
              <a:t>=</a:t>
            </a:r>
            <a:r>
              <a:rPr lang="en-US" altLang="zh-TW" i="1" dirty="0"/>
              <a:t>False</a:t>
            </a:r>
            <a:r>
              <a:rPr lang="en-US" altLang="zh-TW" dirty="0"/>
              <a:t>)</a:t>
            </a:r>
            <a:br>
              <a:rPr lang="en-US" altLang="zh-TW" dirty="0"/>
            </a:br>
            <a:r>
              <a:rPr lang="en-US" altLang="zh-TW" dirty="0"/>
              <a:t>    </a:t>
            </a:r>
            <a:r>
              <a:rPr lang="en-US" altLang="zh-TW" dirty="0" err="1"/>
              <a:t>serial_open</a:t>
            </a:r>
            <a:r>
              <a:rPr lang="en-US" altLang="zh-TW" dirty="0"/>
              <a:t>(</a:t>
            </a:r>
            <a:r>
              <a:rPr lang="en-US" altLang="zh-TW" dirty="0" err="1"/>
              <a:t>ser</a:t>
            </a:r>
            <a:r>
              <a:rPr lang="en-US" altLang="zh-TW" dirty="0"/>
              <a:t>)</a:t>
            </a:r>
            <a:br>
              <a:rPr lang="en-US" altLang="zh-TW" dirty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 </a:t>
            </a:r>
            <a:r>
              <a:rPr lang="en-US" altLang="zh-TW" dirty="0" smtClean="0"/>
              <a:t> </a:t>
            </a:r>
            <a:r>
              <a:rPr lang="en-US" altLang="zh-TW" dirty="0" err="1" smtClean="0">
                <a:solidFill>
                  <a:srgbClr val="FF0000"/>
                </a:solidFill>
              </a:rPr>
              <a:t>hci_command_test_by_inner_string</a:t>
            </a:r>
            <a:r>
              <a:rPr lang="en-US" altLang="zh-TW" dirty="0" smtClean="0">
                <a:solidFill>
                  <a:srgbClr val="FF0000"/>
                </a:solidFill>
              </a:rPr>
              <a:t>(</a:t>
            </a:r>
            <a:r>
              <a:rPr lang="en-US" altLang="zh-TW" dirty="0" err="1" smtClean="0">
                <a:solidFill>
                  <a:srgbClr val="FF0000"/>
                </a:solidFill>
              </a:rPr>
              <a:t>ser</a:t>
            </a:r>
            <a:r>
              <a:rPr lang="en-US" altLang="zh-TW" dirty="0">
                <a:solidFill>
                  <a:srgbClr val="FF0000"/>
                </a:solidFill>
              </a:rPr>
              <a:t>, </a:t>
            </a:r>
            <a:r>
              <a:rPr lang="en-US" altLang="zh-TW" dirty="0" smtClean="0">
                <a:solidFill>
                  <a:srgbClr val="FF0000"/>
                </a:solidFill>
              </a:rPr>
              <a:t>'</a:t>
            </a:r>
            <a:r>
              <a:rPr lang="en-US" altLang="zh-TW" b="1" dirty="0">
                <a:solidFill>
                  <a:srgbClr val="FF0000"/>
                </a:solidFill>
              </a:rPr>
              <a:t> this is my </a:t>
            </a:r>
            <a:r>
              <a:rPr lang="en-US" altLang="zh-TW" b="1" dirty="0" smtClean="0">
                <a:solidFill>
                  <a:srgbClr val="FF0000"/>
                </a:solidFill>
              </a:rPr>
              <a:t>Inquiry</a:t>
            </a:r>
            <a:r>
              <a:rPr lang="en-US" altLang="zh-TW" dirty="0" smtClean="0">
                <a:solidFill>
                  <a:srgbClr val="FF0000"/>
                </a:solidFill>
              </a:rPr>
              <a:t>')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    </a:t>
            </a:r>
            <a:r>
              <a:rPr lang="en-US" altLang="zh-TW" dirty="0" err="1"/>
              <a:t>serial_close</a:t>
            </a:r>
            <a:r>
              <a:rPr lang="en-US" altLang="zh-TW" dirty="0"/>
              <a:t>(</a:t>
            </a:r>
            <a:r>
              <a:rPr lang="en-US" altLang="zh-TW" dirty="0" err="1"/>
              <a:t>ser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32240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 &amp; 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47321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Next update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85990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Structure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3634794" y="2348880"/>
            <a:ext cx="1152128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Serial Driver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3634794" y="3440210"/>
            <a:ext cx="1152128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Access BT Method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1896791" y="4580574"/>
            <a:ext cx="1152128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BT Command Tracking</a:t>
            </a:r>
            <a:endParaRPr lang="zh-TW" altLang="en-US" dirty="0"/>
          </a:p>
        </p:txBody>
      </p:sp>
      <p:sp>
        <p:nvSpPr>
          <p:cNvPr id="10" name="圓角矩形 9"/>
          <p:cNvSpPr/>
          <p:nvPr/>
        </p:nvSpPr>
        <p:spPr>
          <a:xfrm>
            <a:off x="3634794" y="4555422"/>
            <a:ext cx="1152128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Generate Packet</a:t>
            </a:r>
            <a:endParaRPr lang="zh-TW" altLang="en-US" dirty="0"/>
          </a:p>
        </p:txBody>
      </p:sp>
      <p:sp>
        <p:nvSpPr>
          <p:cNvPr id="11" name="橢圓 10"/>
          <p:cNvSpPr/>
          <p:nvPr/>
        </p:nvSpPr>
        <p:spPr>
          <a:xfrm>
            <a:off x="1198415" y="5744981"/>
            <a:ext cx="1850504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BT Command data</a:t>
            </a:r>
            <a:endParaRPr lang="zh-TW" altLang="en-US" dirty="0"/>
          </a:p>
        </p:txBody>
      </p:sp>
      <p:sp>
        <p:nvSpPr>
          <p:cNvPr id="12" name="橢圓 11"/>
          <p:cNvSpPr/>
          <p:nvPr/>
        </p:nvSpPr>
        <p:spPr>
          <a:xfrm>
            <a:off x="3285606" y="5715502"/>
            <a:ext cx="1850504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BT Event data</a:t>
            </a:r>
            <a:endParaRPr lang="zh-TW" altLang="en-US" dirty="0"/>
          </a:p>
        </p:txBody>
      </p:sp>
      <p:sp>
        <p:nvSpPr>
          <p:cNvPr id="13" name="橢圓 12"/>
          <p:cNvSpPr/>
          <p:nvPr/>
        </p:nvSpPr>
        <p:spPr>
          <a:xfrm>
            <a:off x="5488997" y="5744981"/>
            <a:ext cx="1850504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BT Parameter data</a:t>
            </a:r>
            <a:endParaRPr lang="zh-TW" altLang="en-US" dirty="0"/>
          </a:p>
        </p:txBody>
      </p:sp>
      <p:cxnSp>
        <p:nvCxnSpPr>
          <p:cNvPr id="23" name="直線單箭頭接點 22"/>
          <p:cNvCxnSpPr>
            <a:stCxn id="8" idx="3"/>
            <a:endCxn id="10" idx="1"/>
          </p:cNvCxnSpPr>
          <p:nvPr/>
        </p:nvCxnSpPr>
        <p:spPr>
          <a:xfrm>
            <a:off x="3048919" y="5012622"/>
            <a:ext cx="585875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stCxn id="7" idx="2"/>
            <a:endCxn id="10" idx="0"/>
          </p:cNvCxnSpPr>
          <p:nvPr/>
        </p:nvCxnSpPr>
        <p:spPr>
          <a:xfrm>
            <a:off x="4210858" y="4304306"/>
            <a:ext cx="0" cy="25111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634794" y="1268760"/>
            <a:ext cx="1152128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App</a:t>
            </a:r>
            <a:endParaRPr lang="zh-TW" altLang="en-US" dirty="0"/>
          </a:p>
        </p:txBody>
      </p:sp>
      <p:cxnSp>
        <p:nvCxnSpPr>
          <p:cNvPr id="30" name="直線單箭頭接點 29"/>
          <p:cNvCxnSpPr>
            <a:stCxn id="5" idx="2"/>
            <a:endCxn id="7" idx="0"/>
          </p:cNvCxnSpPr>
          <p:nvPr/>
        </p:nvCxnSpPr>
        <p:spPr>
          <a:xfrm>
            <a:off x="4210858" y="3212976"/>
            <a:ext cx="0" cy="22723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>
            <a:stCxn id="29" idx="2"/>
            <a:endCxn id="5" idx="0"/>
          </p:cNvCxnSpPr>
          <p:nvPr/>
        </p:nvCxnSpPr>
        <p:spPr>
          <a:xfrm>
            <a:off x="4210858" y="2132856"/>
            <a:ext cx="0" cy="21602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>
            <a:stCxn id="11" idx="0"/>
            <a:endCxn id="8" idx="2"/>
          </p:cNvCxnSpPr>
          <p:nvPr/>
        </p:nvCxnSpPr>
        <p:spPr>
          <a:xfrm flipV="1">
            <a:off x="2123667" y="5444670"/>
            <a:ext cx="349188" cy="3003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>
            <a:stCxn id="12" idx="0"/>
            <a:endCxn id="8" idx="2"/>
          </p:cNvCxnSpPr>
          <p:nvPr/>
        </p:nvCxnSpPr>
        <p:spPr>
          <a:xfrm flipH="1" flipV="1">
            <a:off x="2472855" y="5444670"/>
            <a:ext cx="1738003" cy="2708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>
            <a:stCxn id="13" idx="0"/>
            <a:endCxn id="8" idx="2"/>
          </p:cNvCxnSpPr>
          <p:nvPr/>
        </p:nvCxnSpPr>
        <p:spPr>
          <a:xfrm flipH="1" flipV="1">
            <a:off x="2472855" y="5444670"/>
            <a:ext cx="3941394" cy="3003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5286814" y="3437776"/>
            <a:ext cx="1152128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Byte Data Display</a:t>
            </a:r>
            <a:endParaRPr lang="zh-TW" altLang="en-US" dirty="0"/>
          </a:p>
        </p:txBody>
      </p:sp>
      <p:cxnSp>
        <p:nvCxnSpPr>
          <p:cNvPr id="59" name="直線單箭頭接點 58"/>
          <p:cNvCxnSpPr>
            <a:stCxn id="7" idx="3"/>
            <a:endCxn id="47" idx="1"/>
          </p:cNvCxnSpPr>
          <p:nvPr/>
        </p:nvCxnSpPr>
        <p:spPr>
          <a:xfrm flipV="1">
            <a:off x="4786922" y="3869824"/>
            <a:ext cx="499892" cy="243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480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File Structure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TW" dirty="0"/>
              <a:t>source -- bt_hci_cmd_test_wc.py</a:t>
            </a:r>
          </a:p>
          <a:p>
            <a:pPr marL="0" indent="0">
              <a:buNone/>
            </a:pPr>
            <a:r>
              <a:rPr lang="en-US" altLang="zh-TW" dirty="0"/>
              <a:t>      </a:t>
            </a:r>
            <a:r>
              <a:rPr lang="en-US" altLang="zh-TW" dirty="0" smtClean="0"/>
              <a:t>      </a:t>
            </a:r>
            <a:r>
              <a:rPr lang="en-US" altLang="zh-TW" dirty="0"/>
              <a:t>|- dataset -- bt_command.py</a:t>
            </a:r>
          </a:p>
          <a:p>
            <a:pPr marL="0" indent="0">
              <a:buNone/>
            </a:pPr>
            <a:r>
              <a:rPr lang="en-US" altLang="zh-TW" dirty="0"/>
              <a:t>                      </a:t>
            </a:r>
            <a:r>
              <a:rPr lang="en-US" altLang="zh-TW" dirty="0" smtClean="0"/>
              <a:t>        |- </a:t>
            </a:r>
            <a:r>
              <a:rPr lang="en-US" altLang="zh-TW" dirty="0"/>
              <a:t>bt_command_parameter.py</a:t>
            </a:r>
          </a:p>
          <a:p>
            <a:pPr marL="0" indent="0">
              <a:buNone/>
            </a:pPr>
            <a:r>
              <a:rPr lang="en-US" altLang="zh-TW" dirty="0"/>
              <a:t>                  </a:t>
            </a:r>
            <a:r>
              <a:rPr lang="en-US" altLang="zh-TW" dirty="0" smtClean="0"/>
              <a:t>            |- </a:t>
            </a:r>
            <a:r>
              <a:rPr lang="en-US" altLang="zh-TW" dirty="0"/>
              <a:t>bt_error.py</a:t>
            </a:r>
          </a:p>
          <a:p>
            <a:pPr marL="0" indent="0">
              <a:buNone/>
            </a:pPr>
            <a:r>
              <a:rPr lang="en-US" altLang="zh-TW" dirty="0"/>
              <a:t>                  </a:t>
            </a:r>
            <a:r>
              <a:rPr lang="en-US" altLang="zh-TW" dirty="0" smtClean="0"/>
              <a:t>            |- </a:t>
            </a:r>
            <a:r>
              <a:rPr lang="en-US" altLang="zh-TW" dirty="0"/>
              <a:t>bt_event.py</a:t>
            </a:r>
          </a:p>
          <a:p>
            <a:pPr marL="0" indent="0">
              <a:buNone/>
            </a:pPr>
            <a:r>
              <a:rPr lang="en-US" altLang="zh-TW" dirty="0"/>
              <a:t>      </a:t>
            </a:r>
            <a:r>
              <a:rPr lang="en-US" altLang="zh-TW" dirty="0" smtClean="0"/>
              <a:t>                        </a:t>
            </a:r>
            <a:r>
              <a:rPr lang="en-US" altLang="zh-TW" dirty="0"/>
              <a:t>|- bt_event_parameter.py</a:t>
            </a:r>
          </a:p>
          <a:p>
            <a:pPr marL="0" indent="0">
              <a:buNone/>
            </a:pPr>
            <a:r>
              <a:rPr lang="en-US" altLang="zh-TW" dirty="0"/>
              <a:t>          </a:t>
            </a:r>
            <a:r>
              <a:rPr lang="en-US" altLang="zh-TW" dirty="0" smtClean="0"/>
              <a:t>                    </a:t>
            </a:r>
            <a:r>
              <a:rPr lang="en-US" altLang="zh-TW" dirty="0"/>
              <a:t>|- bt_hci_parameter.py</a:t>
            </a:r>
          </a:p>
          <a:p>
            <a:pPr marL="0" indent="0">
              <a:buNone/>
            </a:pPr>
            <a:r>
              <a:rPr lang="en-US" altLang="zh-TW" dirty="0"/>
              <a:t>  </a:t>
            </a:r>
            <a:r>
              <a:rPr lang="en-US" altLang="zh-TW" dirty="0" smtClean="0"/>
              <a:t>                            </a:t>
            </a:r>
            <a:r>
              <a:rPr lang="en-US" altLang="zh-TW" dirty="0"/>
              <a:t>|- bt_packet.py</a:t>
            </a:r>
          </a:p>
          <a:p>
            <a:pPr marL="0" indent="0">
              <a:buNone/>
            </a:pPr>
            <a:r>
              <a:rPr lang="en-US" altLang="zh-TW" dirty="0"/>
              <a:t>  </a:t>
            </a:r>
            <a:r>
              <a:rPr lang="en-US" altLang="zh-TW" dirty="0" smtClean="0"/>
              <a:t>                            </a:t>
            </a:r>
            <a:r>
              <a:rPr lang="en-US" altLang="zh-TW" dirty="0"/>
              <a:t>|- hciresponse.py</a:t>
            </a:r>
          </a:p>
          <a:p>
            <a:pPr marL="0" indent="0">
              <a:buNone/>
            </a:pPr>
            <a:r>
              <a:rPr lang="en-US" altLang="zh-TW" dirty="0" smtClean="0"/>
              <a:t>                              </a:t>
            </a:r>
            <a:r>
              <a:rPr lang="en-US" altLang="zh-TW" dirty="0"/>
              <a:t>|- showlogo.py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00671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Parameter - [h], [--help]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415907"/>
            <a:ext cx="8229600" cy="2894549"/>
          </a:xfrm>
        </p:spPr>
      </p:pic>
    </p:spTree>
    <p:extLst>
      <p:ext uri="{BB962C8B-B14F-4D97-AF65-F5344CB8AC3E}">
        <p14:creationId xmlns:p14="http://schemas.microsoft.com/office/powerpoint/2010/main" val="1084037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Raw reference - Parameters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--raw [RAW_DATA [RAW_DATA </a:t>
            </a:r>
            <a:r>
              <a:rPr lang="en-US" altLang="zh-TW" dirty="0" smtClean="0"/>
              <a:t>...]]                        </a:t>
            </a:r>
            <a:r>
              <a:rPr lang="en-US" altLang="zh-TW" dirty="0"/>
              <a:t>Using command with raw data.</a:t>
            </a:r>
          </a:p>
          <a:p>
            <a:r>
              <a:rPr lang="en-US" altLang="zh-TW" dirty="0" smtClean="0"/>
              <a:t>--</a:t>
            </a:r>
            <a:r>
              <a:rPr lang="en-US" altLang="zh-TW" dirty="0"/>
              <a:t>com COM_PORT        COM </a:t>
            </a:r>
            <a:r>
              <a:rPr lang="en-US" altLang="zh-TW" dirty="0" smtClean="0"/>
              <a:t>Port</a:t>
            </a:r>
          </a:p>
          <a:p>
            <a:r>
              <a:rPr lang="en-US" altLang="zh-TW" dirty="0"/>
              <a:t>--</a:t>
            </a:r>
            <a:r>
              <a:rPr lang="en-US" altLang="zh-TW" dirty="0" err="1"/>
              <a:t>baudrate</a:t>
            </a:r>
            <a:r>
              <a:rPr lang="en-US" altLang="zh-TW" dirty="0"/>
              <a:t> BAUD_RATE  </a:t>
            </a:r>
            <a:r>
              <a:rPr lang="en-US" altLang="zh-TW" dirty="0" err="1" smtClean="0"/>
              <a:t>Baudrate</a:t>
            </a:r>
            <a:endParaRPr lang="en-US" altLang="zh-TW" dirty="0" smtClean="0"/>
          </a:p>
          <a:p>
            <a:r>
              <a:rPr lang="en-US" altLang="zh-TW" dirty="0"/>
              <a:t> --delay </a:t>
            </a:r>
            <a:r>
              <a:rPr lang="en-US" altLang="zh-TW" dirty="0" smtClean="0"/>
              <a:t>DELAY_DURATION                             </a:t>
            </a:r>
            <a:r>
              <a:rPr lang="en-US" altLang="zh-TW" dirty="0"/>
              <a:t>Scan event </a:t>
            </a:r>
            <a:r>
              <a:rPr lang="en-US" altLang="zh-TW" dirty="0" smtClean="0"/>
              <a:t>timer</a:t>
            </a:r>
          </a:p>
          <a:p>
            <a:r>
              <a:rPr lang="en-US" altLang="zh-TW" dirty="0"/>
              <a:t> -d, --display         </a:t>
            </a:r>
            <a:r>
              <a:rPr lang="en-US" altLang="zh-TW" dirty="0" err="1"/>
              <a:t>Display</a:t>
            </a:r>
            <a:r>
              <a:rPr lang="en-US" altLang="zh-TW" dirty="0"/>
              <a:t> PDU Data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17590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Example-Read BD </a:t>
            </a:r>
            <a:r>
              <a:rPr lang="en-US" altLang="zh-TW" dirty="0" err="1" smtClean="0"/>
              <a:t>Addr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731" y="1729283"/>
            <a:ext cx="7430537" cy="4267796"/>
          </a:xfrm>
        </p:spPr>
      </p:pic>
      <p:sp>
        <p:nvSpPr>
          <p:cNvPr id="6" name="矩形 5"/>
          <p:cNvSpPr/>
          <p:nvPr/>
        </p:nvSpPr>
        <p:spPr>
          <a:xfrm>
            <a:off x="899592" y="1268760"/>
            <a:ext cx="4354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bt_hci_cmd_test_wc.py --raw 01 09 10 00 -d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03678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Test Loop Script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ti_schedule_xxtest.bat (outside)</a:t>
            </a:r>
          </a:p>
          <a:p>
            <a:pPr lvl="1"/>
            <a:r>
              <a:rPr lang="en-US" altLang="zh-TW" dirty="0" smtClean="0"/>
              <a:t>Parameter %1: initial step first (1: do </a:t>
            </a:r>
            <a:r>
              <a:rPr lang="en-US" altLang="zh-TW" dirty="0" err="1" smtClean="0"/>
              <a:t>init</a:t>
            </a:r>
            <a:r>
              <a:rPr lang="en-US" altLang="zh-TW" dirty="0" smtClean="0"/>
              <a:t>, 0: not do) </a:t>
            </a:r>
          </a:p>
          <a:p>
            <a:pPr lvl="1"/>
            <a:r>
              <a:rPr lang="en-US" altLang="zh-TW" dirty="0" smtClean="0"/>
              <a:t>Example: (CMD) ti_schedule_xxtest.bat 0</a:t>
            </a:r>
          </a:p>
          <a:p>
            <a:r>
              <a:rPr lang="en-US" altLang="zh-TW" dirty="0" smtClean="0"/>
              <a:t>ti_schedule_xxtest.bat (inside)</a:t>
            </a:r>
          </a:p>
          <a:p>
            <a:pPr lvl="1"/>
            <a:r>
              <a:rPr lang="en-US" altLang="zh-TW" dirty="0" smtClean="0"/>
              <a:t>Parameter %2: Start Step</a:t>
            </a:r>
          </a:p>
          <a:p>
            <a:pPr lvl="2"/>
            <a:r>
              <a:rPr lang="en-US" altLang="zh-TW" dirty="0"/>
              <a:t>Same as </a:t>
            </a:r>
            <a:r>
              <a:rPr lang="en-US" altLang="zh-TW" dirty="0" smtClean="0"/>
              <a:t>%</a:t>
            </a:r>
            <a:r>
              <a:rPr lang="en-US" altLang="zh-TW" dirty="0" err="1" smtClean="0"/>
              <a:t>two_pos</a:t>
            </a:r>
            <a:r>
              <a:rPr lang="en-US" altLang="zh-TW" dirty="0" smtClean="0"/>
              <a:t>%</a:t>
            </a:r>
          </a:p>
          <a:p>
            <a:pPr lvl="1"/>
            <a:r>
              <a:rPr lang="en-US" altLang="zh-TW" dirty="0" smtClean="0"/>
              <a:t>Parameter %3: End Step</a:t>
            </a:r>
          </a:p>
          <a:p>
            <a:pPr lvl="2"/>
            <a:r>
              <a:rPr lang="en-US" altLang="zh-TW" dirty="0"/>
              <a:t>Same as % </a:t>
            </a:r>
            <a:r>
              <a:rPr lang="en-US" altLang="zh-TW" dirty="0" err="1" smtClean="0"/>
              <a:t>three_pos</a:t>
            </a:r>
            <a:r>
              <a:rPr lang="en-US" altLang="zh-TW" dirty="0" smtClean="0"/>
              <a:t>% </a:t>
            </a:r>
          </a:p>
        </p:txBody>
      </p:sp>
    </p:spTree>
    <p:extLst>
      <p:ext uri="{BB962C8B-B14F-4D97-AF65-F5344CB8AC3E}">
        <p14:creationId xmlns:p14="http://schemas.microsoft.com/office/powerpoint/2010/main" val="1194703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to create new test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Create a patch file (*.bat)</a:t>
            </a:r>
          </a:p>
          <a:p>
            <a:r>
              <a:rPr lang="en-US" altLang="zh-TW" dirty="0" smtClean="0"/>
              <a:t>Add the Line: (</a:t>
            </a:r>
            <a:r>
              <a:rPr lang="en-US" altLang="zh-TW" dirty="0"/>
              <a:t>refer </a:t>
            </a:r>
            <a:r>
              <a:rPr lang="en-US" altLang="zh-TW" dirty="0" smtClean="0"/>
              <a:t>ti_readbda.bat)</a:t>
            </a:r>
          </a:p>
          <a:p>
            <a:r>
              <a:rPr lang="en-US" altLang="zh-TW" dirty="0" smtClean="0"/>
              <a:t>Update </a:t>
            </a:r>
            <a:r>
              <a:rPr lang="en-US" altLang="zh-TW" dirty="0" err="1" smtClean="0"/>
              <a:t>goto</a:t>
            </a:r>
            <a:r>
              <a:rPr lang="en-US" altLang="zh-TW" dirty="0" smtClean="0"/>
              <a:t> section</a:t>
            </a:r>
          </a:p>
          <a:p>
            <a:pPr lvl="1"/>
            <a:r>
              <a:rPr lang="en-US" altLang="zh-TW" dirty="0" smtClean="0"/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:</a:t>
            </a:r>
            <a:r>
              <a:rPr lang="en-US" altLang="zh-TW" dirty="0" err="1" smtClean="0">
                <a:solidFill>
                  <a:srgbClr val="FF0000"/>
                </a:solidFill>
              </a:rPr>
              <a:t>newtest</a:t>
            </a:r>
            <a:r>
              <a:rPr lang="en-US" altLang="zh-TW" dirty="0" smtClean="0"/>
              <a:t> </a:t>
            </a:r>
            <a:endParaRPr lang="en-US" altLang="zh-TW" dirty="0"/>
          </a:p>
          <a:p>
            <a:pPr lvl="1"/>
            <a:r>
              <a:rPr lang="en-US" altLang="zh-TW" dirty="0"/>
              <a:t> if %1a==a </a:t>
            </a:r>
            <a:r>
              <a:rPr lang="en-US" altLang="zh-TW" dirty="0" err="1"/>
              <a:t>goto</a:t>
            </a:r>
            <a:r>
              <a:rPr lang="en-US" altLang="zh-TW" dirty="0"/>
              <a:t> </a:t>
            </a:r>
            <a:r>
              <a:rPr lang="en-US" altLang="zh-TW" dirty="0" err="1">
                <a:solidFill>
                  <a:srgbClr val="FF0000"/>
                </a:solidFill>
              </a:rPr>
              <a:t>rbdaddr</a:t>
            </a:r>
            <a:r>
              <a:rPr lang="en-US" altLang="zh-TW" dirty="0"/>
              <a:t> </a:t>
            </a:r>
            <a:r>
              <a:rPr lang="en-US" altLang="zh-TW" dirty="0" smtClean="0"/>
              <a:t>  </a:t>
            </a:r>
          </a:p>
          <a:p>
            <a:r>
              <a:rPr lang="en-US" altLang="zh-TW" dirty="0" smtClean="0"/>
              <a:t>Add the raw data and parameter (python) for the new test</a:t>
            </a:r>
          </a:p>
          <a:p>
            <a:pPr lvl="1"/>
            <a:r>
              <a:rPr lang="en-US" altLang="zh-TW" dirty="0"/>
              <a:t>%cmdpath%\bt_hci_cmd_test_wc.py --raw </a:t>
            </a:r>
            <a:r>
              <a:rPr lang="en-US" altLang="zh-TW" dirty="0" smtClean="0">
                <a:solidFill>
                  <a:srgbClr val="FF0000"/>
                </a:solidFill>
              </a:rPr>
              <a:t>xx </a:t>
            </a:r>
            <a:r>
              <a:rPr lang="en-US" altLang="zh-TW" dirty="0" err="1" smtClean="0">
                <a:solidFill>
                  <a:srgbClr val="FF0000"/>
                </a:solidFill>
              </a:rPr>
              <a:t>xx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r>
              <a:rPr lang="en-US" altLang="zh-TW" dirty="0" err="1" smtClean="0">
                <a:solidFill>
                  <a:srgbClr val="FF0000"/>
                </a:solidFill>
              </a:rPr>
              <a:t>xx</a:t>
            </a:r>
            <a:r>
              <a:rPr lang="en-US" altLang="zh-TW" dirty="0" smtClean="0">
                <a:solidFill>
                  <a:srgbClr val="FF0000"/>
                </a:solidFill>
              </a:rPr>
              <a:t> xx….</a:t>
            </a:r>
            <a:r>
              <a:rPr lang="en-US" altLang="zh-TW" dirty="0" smtClean="0"/>
              <a:t> </a:t>
            </a:r>
            <a:r>
              <a:rPr lang="en-US" altLang="zh-TW" dirty="0">
                <a:solidFill>
                  <a:srgbClr val="FF0000"/>
                </a:solidFill>
              </a:rPr>
              <a:t>-d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65807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to add test in loop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 Update step number (ex. step7)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if %</a:t>
            </a:r>
            <a:r>
              <a:rPr lang="en-US" altLang="zh-TW" dirty="0" err="1">
                <a:solidFill>
                  <a:srgbClr val="FF0000"/>
                </a:solidFill>
              </a:rPr>
              <a:t>two_pos</a:t>
            </a:r>
            <a:r>
              <a:rPr lang="en-US" altLang="zh-TW" dirty="0">
                <a:solidFill>
                  <a:srgbClr val="FF0000"/>
                </a:solidFill>
              </a:rPr>
              <a:t>% == </a:t>
            </a:r>
            <a:r>
              <a:rPr lang="en-US" altLang="zh-TW" dirty="0" smtClean="0">
                <a:solidFill>
                  <a:srgbClr val="FF0000"/>
                </a:solidFill>
              </a:rPr>
              <a:t>7 </a:t>
            </a:r>
            <a:r>
              <a:rPr lang="en-US" altLang="zh-TW" dirty="0" err="1" smtClean="0">
                <a:solidFill>
                  <a:srgbClr val="FF0000"/>
                </a:solidFill>
              </a:rPr>
              <a:t>goto</a:t>
            </a:r>
            <a:r>
              <a:rPr lang="en-US" altLang="zh-TW" dirty="0" smtClean="0">
                <a:solidFill>
                  <a:srgbClr val="FF0000"/>
                </a:solidFill>
              </a:rPr>
              <a:t> step7</a:t>
            </a:r>
          </a:p>
          <a:p>
            <a:r>
              <a:rPr lang="en-US" altLang="zh-TW" dirty="0" smtClean="0"/>
              <a:t>Add </a:t>
            </a:r>
            <a:r>
              <a:rPr lang="en-US" altLang="zh-TW" dirty="0" err="1" smtClean="0"/>
              <a:t>Goto</a:t>
            </a:r>
            <a:r>
              <a:rPr lang="en-US" altLang="zh-TW" dirty="0" smtClean="0"/>
              <a:t> section: 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:step7</a:t>
            </a:r>
          </a:p>
          <a:p>
            <a:pPr lvl="1"/>
            <a:r>
              <a:rPr lang="en-US" altLang="zh-TW" dirty="0" smtClean="0"/>
              <a:t>Then add the test item shell( </a:t>
            </a:r>
            <a:r>
              <a:rPr lang="en-US" altLang="zh-TW" dirty="0" smtClean="0">
                <a:solidFill>
                  <a:srgbClr val="FF0000"/>
                </a:solidFill>
              </a:rPr>
              <a:t>*.bat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Change Step number for last step</a:t>
            </a:r>
          </a:p>
          <a:p>
            <a:pPr lvl="1"/>
            <a:r>
              <a:rPr lang="en-US" altLang="zh-TW" dirty="0"/>
              <a:t>ti_schedule_init.bat 1 1 </a:t>
            </a:r>
            <a:r>
              <a:rPr lang="en-US" altLang="zh-TW" dirty="0" smtClean="0">
                <a:solidFill>
                  <a:srgbClr val="FF0000"/>
                </a:solidFill>
              </a:rPr>
              <a:t>7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ti_schedule_xxtest</a:t>
            </a:r>
            <a:endParaRPr lang="en-US" altLang="zh-TW" dirty="0" smtClean="0"/>
          </a:p>
          <a:p>
            <a:pPr lvl="1"/>
            <a:r>
              <a:rPr lang="en-US" altLang="zh-TW" dirty="0"/>
              <a:t>SET /a </a:t>
            </a:r>
            <a:r>
              <a:rPr lang="en-US" altLang="zh-TW" dirty="0" err="1"/>
              <a:t>three_pos</a:t>
            </a:r>
            <a:r>
              <a:rPr lang="en-US" altLang="zh-TW" dirty="0"/>
              <a:t> = </a:t>
            </a:r>
            <a:r>
              <a:rPr lang="en-US" altLang="zh-TW" dirty="0" smtClean="0">
                <a:solidFill>
                  <a:srgbClr val="FF0000"/>
                </a:solidFill>
              </a:rPr>
              <a:t>7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2107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</TotalTime>
  <Words>457</Words>
  <Application>Microsoft Office PowerPoint</Application>
  <PresentationFormat>如螢幕大小 (4:3)</PresentationFormat>
  <Paragraphs>81</Paragraphs>
  <Slides>14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5" baseType="lpstr">
      <vt:lpstr>Office 佈景主題</vt:lpstr>
      <vt:lpstr>BLE HCI Command Tester</vt:lpstr>
      <vt:lpstr>Structure</vt:lpstr>
      <vt:lpstr>File Structure</vt:lpstr>
      <vt:lpstr>Parameter - [h], [--help]</vt:lpstr>
      <vt:lpstr>Raw reference - Parameters</vt:lpstr>
      <vt:lpstr>Example-Read BD Addr</vt:lpstr>
      <vt:lpstr>Test Loop Script</vt:lpstr>
      <vt:lpstr>How to create new test</vt:lpstr>
      <vt:lpstr>How to add test in loop</vt:lpstr>
      <vt:lpstr>How to add command in code -1</vt:lpstr>
      <vt:lpstr>How to add command in code -2</vt:lpstr>
      <vt:lpstr>How to add command in code -3</vt:lpstr>
      <vt:lpstr>Q &amp; A</vt:lpstr>
      <vt:lpstr>Next update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BLE HCI Command Tester</dc:title>
  <dc:creator>wayne.chiu</dc:creator>
  <cp:lastModifiedBy>Windows User</cp:lastModifiedBy>
  <cp:revision>30</cp:revision>
  <dcterms:created xsi:type="dcterms:W3CDTF">2018-04-19T05:24:45Z</dcterms:created>
  <dcterms:modified xsi:type="dcterms:W3CDTF">2018-07-09T04:01:45Z</dcterms:modified>
</cp:coreProperties>
</file>