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9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HCI Command Tester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With python</a:t>
            </a:r>
          </a:p>
          <a:p>
            <a:r>
              <a:rPr lang="en-US" altLang="zh-TW" dirty="0" smtClean="0"/>
              <a:t>By Wayne Chiu</a:t>
            </a:r>
          </a:p>
        </p:txBody>
      </p:sp>
    </p:spTree>
    <p:extLst>
      <p:ext uri="{BB962C8B-B14F-4D97-AF65-F5344CB8AC3E}">
        <p14:creationId xmlns:p14="http://schemas.microsoft.com/office/powerpoint/2010/main" val="108291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3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Next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99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4794" y="234888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Driver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4794" y="344021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Access BT Method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6791" y="4580574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Tracking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634794" y="4555422"/>
            <a:ext cx="11521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Packet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198415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data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5606" y="5715502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Event data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488997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Parameter data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3"/>
            <a:endCxn id="10" idx="1"/>
          </p:cNvCxnSpPr>
          <p:nvPr/>
        </p:nvCxnSpPr>
        <p:spPr>
          <a:xfrm>
            <a:off x="3048919" y="5012622"/>
            <a:ext cx="5858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10" idx="0"/>
          </p:cNvCxnSpPr>
          <p:nvPr/>
        </p:nvCxnSpPr>
        <p:spPr>
          <a:xfrm>
            <a:off x="4210858" y="4304306"/>
            <a:ext cx="0" cy="25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34794" y="126876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5" idx="2"/>
            <a:endCxn id="7" idx="0"/>
          </p:cNvCxnSpPr>
          <p:nvPr/>
        </p:nvCxnSpPr>
        <p:spPr>
          <a:xfrm>
            <a:off x="4210858" y="3212976"/>
            <a:ext cx="0" cy="227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5" idx="0"/>
          </p:cNvCxnSpPr>
          <p:nvPr/>
        </p:nvCxnSpPr>
        <p:spPr>
          <a:xfrm>
            <a:off x="4210858" y="2132856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8" idx="2"/>
          </p:cNvCxnSpPr>
          <p:nvPr/>
        </p:nvCxnSpPr>
        <p:spPr>
          <a:xfrm flipV="1">
            <a:off x="2123667" y="5444670"/>
            <a:ext cx="349188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0"/>
            <a:endCxn id="8" idx="2"/>
          </p:cNvCxnSpPr>
          <p:nvPr/>
        </p:nvCxnSpPr>
        <p:spPr>
          <a:xfrm flipH="1" flipV="1">
            <a:off x="2472855" y="5444670"/>
            <a:ext cx="1738003" cy="27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0"/>
            <a:endCxn id="8" idx="2"/>
          </p:cNvCxnSpPr>
          <p:nvPr/>
        </p:nvCxnSpPr>
        <p:spPr>
          <a:xfrm flipH="1" flipV="1">
            <a:off x="2472855" y="5444670"/>
            <a:ext cx="3941394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86814" y="343777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Byte Data Display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" idx="3"/>
            <a:endCxn id="47" idx="1"/>
          </p:cNvCxnSpPr>
          <p:nvPr/>
        </p:nvCxnSpPr>
        <p:spPr>
          <a:xfrm flipV="1">
            <a:off x="4786922" y="3869824"/>
            <a:ext cx="499892" cy="24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source -- bt_hci_cmd_test_wc.py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</a:t>
            </a:r>
            <a:r>
              <a:rPr lang="en-US" altLang="zh-TW" dirty="0"/>
              <a:t>|- dataset -- bt_command.py</a:t>
            </a:r>
          </a:p>
          <a:p>
            <a:pPr marL="0" indent="0">
              <a:buNone/>
            </a:pPr>
            <a:r>
              <a:rPr lang="en-US" altLang="zh-TW" dirty="0"/>
              <a:t>                      </a:t>
            </a:r>
            <a:r>
              <a:rPr lang="en-US" altLang="zh-TW" dirty="0" smtClean="0"/>
              <a:t>        |- </a:t>
            </a:r>
            <a:r>
              <a:rPr lang="en-US" altLang="zh-TW" dirty="0"/>
              <a:t>bt_command_parameter.py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bt_error.py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bt_event.py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                  </a:t>
            </a:r>
            <a:r>
              <a:rPr lang="en-US" altLang="zh-TW" dirty="0"/>
              <a:t>|- bt_event_parameter.py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smtClean="0"/>
              <a:t>                    </a:t>
            </a:r>
            <a:r>
              <a:rPr lang="en-US" altLang="zh-TW" dirty="0"/>
              <a:t>|- bt_hci_parameter.py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bt_packet.py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hciresponse.py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</a:t>
            </a:r>
            <a:r>
              <a:rPr lang="en-US" altLang="zh-TW" dirty="0"/>
              <a:t>|- showlogo.py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- [h], [--help]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5907"/>
            <a:ext cx="8229600" cy="2894549"/>
          </a:xfrm>
        </p:spPr>
      </p:pic>
    </p:spTree>
    <p:extLst>
      <p:ext uri="{BB962C8B-B14F-4D97-AF65-F5344CB8AC3E}">
        <p14:creationId xmlns:p14="http://schemas.microsoft.com/office/powerpoint/2010/main" val="10840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reference -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--raw [RAW_DATA [RAW_DATA </a:t>
            </a:r>
            <a:r>
              <a:rPr lang="en-US" altLang="zh-TW" dirty="0" smtClean="0"/>
              <a:t>...]]                        </a:t>
            </a:r>
            <a:r>
              <a:rPr lang="en-US" altLang="zh-TW" dirty="0"/>
              <a:t>Using command with raw data.</a:t>
            </a:r>
          </a:p>
          <a:p>
            <a:r>
              <a:rPr lang="en-US" altLang="zh-TW" dirty="0" smtClean="0"/>
              <a:t>--</a:t>
            </a:r>
            <a:r>
              <a:rPr lang="en-US" altLang="zh-TW" dirty="0"/>
              <a:t>com COM_PORT        COM </a:t>
            </a:r>
            <a:r>
              <a:rPr lang="en-US" altLang="zh-TW" dirty="0" smtClean="0"/>
              <a:t>Port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baudrate</a:t>
            </a:r>
            <a:r>
              <a:rPr lang="en-US" altLang="zh-TW" dirty="0"/>
              <a:t> BAUD_RATE  </a:t>
            </a:r>
            <a:r>
              <a:rPr lang="en-US" altLang="zh-TW" dirty="0" err="1" smtClean="0"/>
              <a:t>Baudrate</a:t>
            </a:r>
            <a:endParaRPr lang="en-US" altLang="zh-TW" dirty="0" smtClean="0"/>
          </a:p>
          <a:p>
            <a:r>
              <a:rPr lang="en-US" altLang="zh-TW" dirty="0"/>
              <a:t> --delay </a:t>
            </a:r>
            <a:r>
              <a:rPr lang="en-US" altLang="zh-TW" dirty="0" smtClean="0"/>
              <a:t>DELAY_DURATION                             </a:t>
            </a:r>
            <a:r>
              <a:rPr lang="en-US" altLang="zh-TW" dirty="0"/>
              <a:t>Scan event </a:t>
            </a:r>
            <a:r>
              <a:rPr lang="en-US" altLang="zh-TW" dirty="0" smtClean="0"/>
              <a:t>timer</a:t>
            </a:r>
          </a:p>
          <a:p>
            <a:r>
              <a:rPr lang="en-US" altLang="zh-TW" dirty="0"/>
              <a:t> -d, --display         </a:t>
            </a:r>
            <a:r>
              <a:rPr lang="en-US" altLang="zh-TW" dirty="0" err="1"/>
              <a:t>Display</a:t>
            </a:r>
            <a:r>
              <a:rPr lang="en-US" altLang="zh-TW" dirty="0"/>
              <a:t> PDU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Example-Read BD </a:t>
            </a:r>
            <a:r>
              <a:rPr lang="en-US" altLang="zh-TW" dirty="0" err="1" smtClean="0"/>
              <a:t>Addr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729283"/>
            <a:ext cx="7430537" cy="4267796"/>
          </a:xfrm>
        </p:spPr>
      </p:pic>
      <p:sp>
        <p:nvSpPr>
          <p:cNvPr id="6" name="矩形 5"/>
          <p:cNvSpPr/>
          <p:nvPr/>
        </p:nvSpPr>
        <p:spPr>
          <a:xfrm>
            <a:off x="899592" y="1268760"/>
            <a:ext cx="435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bt_hci_cmd_test_wc.py --raw 01 09 10 00 -d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Loop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ti_schedule_xxtest.bat (outside)</a:t>
            </a:r>
          </a:p>
          <a:p>
            <a:pPr lvl="1"/>
            <a:r>
              <a:rPr lang="en-US" altLang="zh-TW" dirty="0" smtClean="0"/>
              <a:t>Parameter %1: initial step first (1: do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, 0: not do) </a:t>
            </a:r>
          </a:p>
          <a:p>
            <a:pPr lvl="1"/>
            <a:r>
              <a:rPr lang="en-US" altLang="zh-TW" dirty="0" smtClean="0"/>
              <a:t>Example: (CMD) ti_schedule_xxtest.bat 0</a:t>
            </a:r>
          </a:p>
          <a:p>
            <a:r>
              <a:rPr lang="en-US" altLang="zh-TW" dirty="0" smtClean="0"/>
              <a:t>ti_schedule_xxtest.bat (inside)</a:t>
            </a:r>
          </a:p>
          <a:p>
            <a:pPr lvl="1"/>
            <a:r>
              <a:rPr lang="en-US" altLang="zh-TW" dirty="0" smtClean="0"/>
              <a:t>Parameter %2: Start Step</a:t>
            </a:r>
          </a:p>
          <a:p>
            <a:pPr lvl="2"/>
            <a:r>
              <a:rPr lang="en-US" altLang="zh-TW" dirty="0"/>
              <a:t>Same as 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two_pos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Parameter %3: End Step</a:t>
            </a:r>
          </a:p>
          <a:p>
            <a:pPr lvl="2"/>
            <a:r>
              <a:rPr lang="en-US" altLang="zh-TW" dirty="0"/>
              <a:t>Same as % </a:t>
            </a:r>
            <a:r>
              <a:rPr lang="en-US" altLang="zh-TW" dirty="0" err="1" smtClean="0"/>
              <a:t>three_pos</a:t>
            </a:r>
            <a:r>
              <a:rPr lang="en-US" altLang="zh-TW" dirty="0" smtClean="0"/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11947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create new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Create a patch file (*.bat)</a:t>
            </a:r>
          </a:p>
          <a:p>
            <a:r>
              <a:rPr lang="en-US" altLang="zh-TW" dirty="0" smtClean="0"/>
              <a:t>Add the Line: (</a:t>
            </a:r>
            <a:r>
              <a:rPr lang="en-US" altLang="zh-TW" dirty="0"/>
              <a:t>refer </a:t>
            </a:r>
            <a:r>
              <a:rPr lang="en-US" altLang="zh-TW" dirty="0" smtClean="0"/>
              <a:t>ti_readbda.bat)</a:t>
            </a:r>
          </a:p>
          <a:p>
            <a:r>
              <a:rPr lang="en-US" altLang="zh-TW" dirty="0" smtClean="0"/>
              <a:t>Update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newtest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 if %1a==a </a:t>
            </a:r>
            <a:r>
              <a:rPr lang="en-US" altLang="zh-TW" dirty="0" err="1"/>
              <a:t>goto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rbdaddr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Add the raw data and parameter (python) for the new test</a:t>
            </a:r>
          </a:p>
          <a:p>
            <a:pPr lvl="1"/>
            <a:r>
              <a:rPr lang="en-US" altLang="zh-TW" dirty="0"/>
              <a:t>%cmdpath%\bt_hci_cmd_test_wc.py --raw </a:t>
            </a:r>
            <a:r>
              <a:rPr lang="en-US" altLang="zh-TW" dirty="0" smtClean="0">
                <a:solidFill>
                  <a:srgbClr val="FF0000"/>
                </a:solidFill>
              </a:rPr>
              <a:t>xx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xx….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test in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Update step number (ex. step7)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%</a:t>
            </a:r>
            <a:r>
              <a:rPr lang="en-US" altLang="zh-TW" dirty="0" err="1">
                <a:solidFill>
                  <a:srgbClr val="FF0000"/>
                </a:solidFill>
              </a:rPr>
              <a:t>two_pos</a:t>
            </a:r>
            <a:r>
              <a:rPr lang="en-US" altLang="zh-TW" dirty="0">
                <a:solidFill>
                  <a:srgbClr val="FF0000"/>
                </a:solidFill>
              </a:rPr>
              <a:t>% == </a:t>
            </a:r>
            <a:r>
              <a:rPr lang="en-US" altLang="zh-TW" dirty="0" smtClean="0">
                <a:solidFill>
                  <a:srgbClr val="FF0000"/>
                </a:solidFill>
              </a:rPr>
              <a:t>7 </a:t>
            </a:r>
            <a:r>
              <a:rPr lang="en-US" altLang="zh-TW" dirty="0" err="1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>
                <a:solidFill>
                  <a:srgbClr val="FF0000"/>
                </a:solidFill>
              </a:rPr>
              <a:t> step7</a:t>
            </a:r>
          </a:p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:step7</a:t>
            </a:r>
          </a:p>
          <a:p>
            <a:pPr lvl="1"/>
            <a:r>
              <a:rPr lang="en-US" altLang="zh-TW" dirty="0" smtClean="0"/>
              <a:t>Then add the test item shell( </a:t>
            </a:r>
            <a:r>
              <a:rPr lang="en-US" altLang="zh-TW" dirty="0" smtClean="0">
                <a:solidFill>
                  <a:srgbClr val="FF0000"/>
                </a:solidFill>
              </a:rPr>
              <a:t>*.bat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Change Step number for last step</a:t>
            </a:r>
          </a:p>
          <a:p>
            <a:pPr lvl="1"/>
            <a:r>
              <a:rPr lang="en-US" altLang="zh-TW" dirty="0"/>
              <a:t>ti_schedule_init.bat 1 1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ti_schedule_xxtest</a:t>
            </a:r>
            <a:endParaRPr lang="en-US" altLang="zh-TW" dirty="0" smtClean="0"/>
          </a:p>
          <a:p>
            <a:pPr lvl="1"/>
            <a:r>
              <a:rPr lang="en-US" altLang="zh-TW" dirty="0"/>
              <a:t>SET /a </a:t>
            </a:r>
            <a:r>
              <a:rPr lang="en-US" altLang="zh-TW" dirty="0" err="1"/>
              <a:t>three_pos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0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308</Words>
  <Application>Microsoft Office PowerPoint</Application>
  <PresentationFormat>如螢幕大小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BLE HCI Command Tester</vt:lpstr>
      <vt:lpstr>Structure</vt:lpstr>
      <vt:lpstr>File Structure</vt:lpstr>
      <vt:lpstr>Parameter - [h], [--help]</vt:lpstr>
      <vt:lpstr>Raw reference - Parameters</vt:lpstr>
      <vt:lpstr>Example-Read BD Addr</vt:lpstr>
      <vt:lpstr>Test Loop Script</vt:lpstr>
      <vt:lpstr>How to create new test</vt:lpstr>
      <vt:lpstr>How to add test in loop</vt:lpstr>
      <vt:lpstr>Q &amp; A</vt:lpstr>
      <vt:lpstr>Next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HCI Command Tester</dc:title>
  <dc:creator>wayne.chiu</dc:creator>
  <cp:lastModifiedBy>Windows User</cp:lastModifiedBy>
  <cp:revision>28</cp:revision>
  <dcterms:created xsi:type="dcterms:W3CDTF">2018-04-19T05:24:45Z</dcterms:created>
  <dcterms:modified xsi:type="dcterms:W3CDTF">2018-07-02T09:32:29Z</dcterms:modified>
</cp:coreProperties>
</file>