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4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8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22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3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4664-904F-435B-A38C-DDB7C4B56D0C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73EB-2686-4904-B0DF-8259958B1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2081"/>
            <a:ext cx="6768752" cy="1229207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 introduction in to the streaming build system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TempDump\george\gulp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2656"/>
            <a:ext cx="1948852" cy="435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2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More, more, more!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minify it and rename it:</a:t>
            </a:r>
          </a:p>
          <a:p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Run it, POW! A single, minified </a:t>
            </a: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js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file of our entire app.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600" y="2204864"/>
            <a:ext cx="7128792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gulp.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(“scripts”,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gulp.src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GB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</a:t>
            </a:r>
            <a:r>
              <a:rPr lang="en-GB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  <a:r>
              <a:rPr lang="en-GB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plugins.concat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(“main.js”))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plugins.rename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“.min”}))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plugins.uglify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.pipe(</a:t>
            </a:r>
            <a:r>
              <a:rPr lang="en-GB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gulp.dest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(“build/</a:t>
            </a:r>
            <a:r>
              <a:rPr lang="en-GB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”));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solidFill>
                <a:schemeClr val="bg1"/>
              </a:solidFill>
              <a:latin typeface="Consolas" panose="020B0609020204030204" pitchFamily="49" charset="0"/>
              <a:ea typeface="Open Sans Light" panose="020B03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got me using gulp…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Manually moving files from npm &amp; bower module directory, </a:t>
            </a: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awesomes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Gulp’s m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ain-bower-files plugin: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1600" y="3212976"/>
            <a:ext cx="7128792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gulp.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'libs',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gulp.src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plugins.mainBowerFiles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plugins.filter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'*.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plugins.uglify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plugins.rename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'.min'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}))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gulp.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'libs'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ea typeface="Open Sans Light" panose="020B03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Oh yeah, .less too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 CSS pre-processor, there’ll be a plugin for it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Compile, concatenate, minify, rename and put in build folder: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600" y="3212976"/>
            <a:ext cx="7128792" cy="288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gulp.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gulp.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/styles/**/*.less'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plugins.less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plugins.concat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'main.css'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plugins.minifyCss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smtClean="0"/>
              <a:t>     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plugins.rename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'.min'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}))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.pipe(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gulp.dest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(‘build/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ea typeface="Open Sans Light" panose="020B03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Done </a:t>
            </a:r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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Bajillions of gulp plugins out there to help speed up our site and our dev time</a:t>
            </a: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Ideas: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Try out Grunt?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as a standard?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a project template?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it?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Automated task runner</a:t>
            </a:r>
          </a:p>
          <a:p>
            <a:pPr>
              <a:lnSpc>
                <a:spcPct val="110000"/>
              </a:lnSpc>
            </a:pP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Takes away the tedious parts of UI application development, such as: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CSS &amp; Javascript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minification</a:t>
            </a:r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File concatenation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Image optimisation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CSS pre-processing</a:t>
            </a:r>
          </a:p>
          <a:p>
            <a:pPr>
              <a:lnSpc>
                <a:spcPct val="110000"/>
              </a:lnSpc>
            </a:pP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watch files for changes </a:t>
            </a:r>
          </a:p>
          <a:p>
            <a:pPr>
              <a:lnSpc>
                <a:spcPct val="110000"/>
              </a:lnSpc>
            </a:pP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Huge community constantly contributing new plugins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not Grunt? etc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Simple, individual plugins mean complete control over what happens during the task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Very little Javascript knowledge required to set up tasks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Uses streaming, avoiding temporary files and folders everywhere</a:t>
            </a: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 descr="C:\TempDump\george\grun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29200"/>
            <a:ext cx="3429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4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Concatenate those </a:t>
            </a:r>
            <a:r>
              <a:rPr lang="en-GB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js</a:t>
            </a:r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files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Calling so many </a:t>
            </a: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javascript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files for our angular app is lame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gulp’s </a:t>
            </a: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concat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plugin we can concatenate these files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Common gulp methods: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.task : creates a task with a name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r>
              <a:rPr lang="en-GB" sz="24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src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: returns a readable stream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r>
              <a:rPr lang="en-GB" sz="24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dest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: returns a writable stream</a:t>
            </a:r>
          </a:p>
          <a:p>
            <a:pPr lvl="1"/>
            <a:endParaRPr lang="en-GB" sz="24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can use these for our first task…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set up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Gulp runs on node, so install with npm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Yay, but that’s just the shell, we need plugins</a:t>
            </a:r>
          </a:p>
          <a:p>
            <a:pPr marL="0" indent="0">
              <a:buNone/>
            </a:pPr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Check directory &amp; </a:t>
            </a: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package.json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file</a:t>
            </a: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2348880"/>
            <a:ext cx="71287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npm install gulp –-save-dev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600" y="4365104"/>
            <a:ext cx="71287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npm install gulp-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–-save-dev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first task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Include gulp and </a:t>
            </a: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concat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plugin to gulpconfig.js</a:t>
            </a:r>
          </a:p>
          <a:p>
            <a:pPr marL="0" indent="0">
              <a:buNone/>
            </a:pPr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a task, using gulp’s .task method</a:t>
            </a: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2276872"/>
            <a:ext cx="712879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err="1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v</a:t>
            </a:r>
            <a:r>
              <a:rPr lang="en-GB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ar</a:t>
            </a:r>
            <a:r>
              <a:rPr lang="en-GB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gulp = require(“gulp”),</a:t>
            </a:r>
          </a:p>
          <a:p>
            <a:r>
              <a:rPr lang="en-GB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concat</a:t>
            </a:r>
            <a:r>
              <a:rPr lang="en-GB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= require(“gulp-</a:t>
            </a:r>
            <a:r>
              <a:rPr lang="en-GB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concat</a:t>
            </a:r>
            <a:r>
              <a:rPr lang="en-GB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”);</a:t>
            </a:r>
            <a:endParaRPr lang="en-GB" dirty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1600" y="4365104"/>
            <a:ext cx="712879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gulp.task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(“scripts”,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function() {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enter task here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GB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Building the task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our task, we: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 a source of files we want 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Apply the </a:t>
            </a:r>
            <a:r>
              <a:rPr lang="en-GB" sz="24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concat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plugin to the files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Create/find a “build/</a:t>
            </a:r>
            <a:r>
              <a:rPr lang="en-GB" sz="2400" dirty="0" err="1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js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” folder and put the result here</a:t>
            </a:r>
          </a:p>
          <a:p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600" y="3645024"/>
            <a:ext cx="7128792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gulp.task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(“scripts”,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function() {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gulp.src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.pipe(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(“app.js”))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.pipe(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gulp.dest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(“build/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GB" dirty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gulp.task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(“default”, [“scripts”]);</a:t>
            </a:r>
            <a:endParaRPr lang="en-GB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Run the task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Believe it or not, the “default” gulp task will run… by default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Typing gulp in our command line will fire it off</a:t>
            </a:r>
            <a:endParaRPr lang="en-GB" sz="24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 we can specify tasks to run</a:t>
            </a:r>
          </a:p>
          <a:p>
            <a:pPr marL="0" indent="0">
              <a:buNone/>
            </a:pPr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600" y="3284984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gulp</a:t>
            </a:r>
            <a:endParaRPr lang="en-GB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1600" y="5373216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ulp scripts</a:t>
            </a:r>
            <a:endParaRPr lang="en-GB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Did it work?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 hope so, check your build folder…</a:t>
            </a: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But doing these EVERY time I update my Javascript files? ugh</a:t>
            </a:r>
          </a:p>
          <a:p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No, silly billy, use gulp’s .watch method!</a:t>
            </a:r>
          </a:p>
          <a:p>
            <a:endParaRPr lang="en-GB" sz="2800" dirty="0">
              <a:solidFill>
                <a:schemeClr val="bg1">
                  <a:lumMod val="6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600" y="4725144"/>
            <a:ext cx="7128792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gulp.task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('watch', function() 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gulp.watch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['scripts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']);</a:t>
            </a:r>
          </a:p>
          <a:p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Consolas" panose="020B0609020204030204" pitchFamily="49" charset="0"/>
              </a:rPr>
              <a:t>});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ea typeface="Open Sans Light" panose="020B03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519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What is it?</vt:lpstr>
      <vt:lpstr>Why not Grunt? etc</vt:lpstr>
      <vt:lpstr>Concatenate those js files</vt:lpstr>
      <vt:lpstr>The set up</vt:lpstr>
      <vt:lpstr>Our first task</vt:lpstr>
      <vt:lpstr>Building the task</vt:lpstr>
      <vt:lpstr>Run the task</vt:lpstr>
      <vt:lpstr>Did it work?</vt:lpstr>
      <vt:lpstr>More, more, more!</vt:lpstr>
      <vt:lpstr>What got me using gulp…</vt:lpstr>
      <vt:lpstr>Oh yeah, .less too</vt:lpstr>
      <vt:lpstr>Done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Austin</dc:creator>
  <cp:lastModifiedBy>Wayne Austin</cp:lastModifiedBy>
  <cp:revision>55</cp:revision>
  <dcterms:created xsi:type="dcterms:W3CDTF">2015-07-27T09:24:19Z</dcterms:created>
  <dcterms:modified xsi:type="dcterms:W3CDTF">2015-07-28T14:38:11Z</dcterms:modified>
</cp:coreProperties>
</file>