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22" d="100"/>
          <a:sy n="122" d="100"/>
        </p:scale>
        <p:origin x="-520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3F40C-1EFB-0540-8A13-336D860DCD8A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EB3FD6-0FDA-D641-9054-C676E1EA603A}">
      <dgm:prSet phldrT="[Texte]"/>
      <dgm:spPr/>
      <dgm:t>
        <a:bodyPr/>
        <a:lstStyle/>
        <a:p>
          <a:r>
            <a:rPr lang="fr-FR"/>
            <a:t>Dataloggers</a:t>
          </a:r>
        </a:p>
      </dgm:t>
    </dgm:pt>
    <dgm:pt modelId="{D7ABCF26-DBCB-434D-AADD-B1AECB121DA7}" type="parTrans" cxnId="{453656CF-B6E7-8643-8313-42BDF88B157B}">
      <dgm:prSet/>
      <dgm:spPr/>
      <dgm:t>
        <a:bodyPr/>
        <a:lstStyle/>
        <a:p>
          <a:endParaRPr lang="fr-FR"/>
        </a:p>
      </dgm:t>
    </dgm:pt>
    <dgm:pt modelId="{C7802B65-1B1D-8C49-94DC-BD81906CD767}" type="sibTrans" cxnId="{453656CF-B6E7-8643-8313-42BDF88B157B}">
      <dgm:prSet/>
      <dgm:spPr/>
      <dgm:t>
        <a:bodyPr/>
        <a:lstStyle/>
        <a:p>
          <a:endParaRPr lang="fr-FR"/>
        </a:p>
      </dgm:t>
    </dgm:pt>
    <dgm:pt modelId="{3DFF5DEB-7C0E-684D-A42A-401072ABC5BD}">
      <dgm:prSet phldrT="[Texte]"/>
      <dgm:spPr/>
      <dgm:t>
        <a:bodyPr/>
        <a:lstStyle/>
        <a:p>
          <a:r>
            <a:rPr lang="fr-FR"/>
            <a:t>Response</a:t>
          </a:r>
        </a:p>
      </dgm:t>
    </dgm:pt>
    <dgm:pt modelId="{AFB3B6EE-03A1-DB4B-9FD8-9EEE482198E8}" type="parTrans" cxnId="{0588944B-BEBF-9F41-B2E8-8607311116F0}">
      <dgm:prSet/>
      <dgm:spPr/>
      <dgm:t>
        <a:bodyPr/>
        <a:lstStyle/>
        <a:p>
          <a:endParaRPr lang="fr-FR"/>
        </a:p>
      </dgm:t>
    </dgm:pt>
    <dgm:pt modelId="{A0E13B23-9DB5-1E4A-8F08-162B35098B43}" type="sibTrans" cxnId="{0588944B-BEBF-9F41-B2E8-8607311116F0}">
      <dgm:prSet/>
      <dgm:spPr/>
      <dgm:t>
        <a:bodyPr/>
        <a:lstStyle/>
        <a:p>
          <a:endParaRPr lang="fr-FR"/>
        </a:p>
      </dgm:t>
    </dgm:pt>
    <dgm:pt modelId="{E85629B8-F8DF-994A-9076-47A098998FFD}">
      <dgm:prSet phldrT="[Texte]"/>
      <dgm:spPr/>
      <dgm:t>
        <a:bodyPr/>
        <a:lstStyle/>
        <a:p>
          <a:r>
            <a:rPr lang="fr-FR"/>
            <a:t>Preamplifiers</a:t>
          </a:r>
        </a:p>
      </dgm:t>
    </dgm:pt>
    <dgm:pt modelId="{6D5FD640-6317-F14C-9E31-8854D4467CBB}" type="parTrans" cxnId="{8444D49F-FB0C-214C-9A30-845F56856CA8}">
      <dgm:prSet/>
      <dgm:spPr/>
      <dgm:t>
        <a:bodyPr/>
        <a:lstStyle/>
        <a:p>
          <a:endParaRPr lang="fr-FR"/>
        </a:p>
      </dgm:t>
    </dgm:pt>
    <dgm:pt modelId="{9BFA54DC-3CD2-5F48-8EA3-B464DD5886C7}" type="sibTrans" cxnId="{8444D49F-FB0C-214C-9A30-845F56856CA8}">
      <dgm:prSet/>
      <dgm:spPr/>
      <dgm:t>
        <a:bodyPr/>
        <a:lstStyle/>
        <a:p>
          <a:endParaRPr lang="fr-FR"/>
        </a:p>
      </dgm:t>
    </dgm:pt>
    <dgm:pt modelId="{AB7A077F-5675-1945-9C28-E22BF9690A14}">
      <dgm:prSet phldrT="[Texte]"/>
      <dgm:spPr/>
      <dgm:t>
        <a:bodyPr/>
        <a:lstStyle/>
        <a:p>
          <a:r>
            <a:rPr lang="fr-FR"/>
            <a:t>Response</a:t>
          </a:r>
        </a:p>
      </dgm:t>
    </dgm:pt>
    <dgm:pt modelId="{53926D96-2E90-EE43-9A83-AB9B185FEF2F}" type="parTrans" cxnId="{25B9E16F-9683-AB4C-9950-C43633431AD5}">
      <dgm:prSet/>
      <dgm:spPr/>
      <dgm:t>
        <a:bodyPr/>
        <a:lstStyle/>
        <a:p>
          <a:endParaRPr lang="fr-FR"/>
        </a:p>
      </dgm:t>
    </dgm:pt>
    <dgm:pt modelId="{0281CACE-5DC5-D842-9260-03CA67B3E472}" type="sibTrans" cxnId="{25B9E16F-9683-AB4C-9950-C43633431AD5}">
      <dgm:prSet/>
      <dgm:spPr/>
      <dgm:t>
        <a:bodyPr/>
        <a:lstStyle/>
        <a:p>
          <a:endParaRPr lang="fr-FR"/>
        </a:p>
      </dgm:t>
    </dgm:pt>
    <dgm:pt modelId="{E297C7EF-6EE8-FD44-BBA6-6FF8CC43B325}">
      <dgm:prSet phldrT="[Texte]"/>
      <dgm:spPr/>
      <dgm:t>
        <a:bodyPr/>
        <a:lstStyle/>
        <a:p>
          <a:r>
            <a:rPr lang="fr-FR"/>
            <a:t>Response</a:t>
          </a:r>
        </a:p>
      </dgm:t>
    </dgm:pt>
    <dgm:pt modelId="{7BD052A4-1710-2841-9E0C-1CAA4FF2CD75}" type="parTrans" cxnId="{AD911EA5-7C44-354B-9CF9-F2F12283ED48}">
      <dgm:prSet/>
      <dgm:spPr/>
      <dgm:t>
        <a:bodyPr/>
        <a:lstStyle/>
        <a:p>
          <a:endParaRPr lang="fr-FR"/>
        </a:p>
      </dgm:t>
    </dgm:pt>
    <dgm:pt modelId="{E0FF44A2-2080-984E-9963-FD35E1615241}" type="sibTrans" cxnId="{AD911EA5-7C44-354B-9CF9-F2F12283ED48}">
      <dgm:prSet/>
      <dgm:spPr/>
      <dgm:t>
        <a:bodyPr/>
        <a:lstStyle/>
        <a:p>
          <a:endParaRPr lang="fr-FR"/>
        </a:p>
      </dgm:t>
    </dgm:pt>
    <dgm:pt modelId="{366DC39E-132F-0F4B-951F-5588EA6F9588}">
      <dgm:prSet/>
      <dgm:spPr/>
      <dgm:t>
        <a:bodyPr/>
        <a:lstStyle/>
        <a:p>
          <a:r>
            <a:rPr lang="fr-FR"/>
            <a:t>Response</a:t>
          </a:r>
        </a:p>
      </dgm:t>
    </dgm:pt>
    <dgm:pt modelId="{9E50086A-C26F-594D-8A29-EE4A56938A28}" type="parTrans" cxnId="{50AACDCC-BBB3-E044-ADFC-7E9A5F5C3076}">
      <dgm:prSet/>
      <dgm:spPr/>
      <dgm:t>
        <a:bodyPr/>
        <a:lstStyle/>
        <a:p>
          <a:endParaRPr lang="fr-FR"/>
        </a:p>
      </dgm:t>
    </dgm:pt>
    <dgm:pt modelId="{954FEB80-62A4-C140-971F-7549DFB36D81}" type="sibTrans" cxnId="{50AACDCC-BBB3-E044-ADFC-7E9A5F5C3076}">
      <dgm:prSet/>
      <dgm:spPr/>
      <dgm:t>
        <a:bodyPr/>
        <a:lstStyle/>
        <a:p>
          <a:endParaRPr lang="fr-FR"/>
        </a:p>
      </dgm:t>
    </dgm:pt>
    <dgm:pt modelId="{4C3DB88B-16BD-7A45-B7DC-34A671DA92CB}">
      <dgm:prSet/>
      <dgm:spPr/>
      <dgm:t>
        <a:bodyPr/>
        <a:lstStyle/>
        <a:p>
          <a:r>
            <a:rPr lang="fr-FR"/>
            <a:t>Sensors</a:t>
          </a:r>
        </a:p>
      </dgm:t>
    </dgm:pt>
    <dgm:pt modelId="{99DC5FFB-33ED-B74E-BF99-1A8DD2E997E6}" type="parTrans" cxnId="{A6532097-51C4-4947-9A73-8D43AF42BAC6}">
      <dgm:prSet/>
      <dgm:spPr/>
      <dgm:t>
        <a:bodyPr/>
        <a:lstStyle/>
        <a:p>
          <a:endParaRPr lang="fr-FR"/>
        </a:p>
      </dgm:t>
    </dgm:pt>
    <dgm:pt modelId="{4C0D8AF3-A770-8B4D-8A5A-517E46D83B51}" type="sibTrans" cxnId="{A6532097-51C4-4947-9A73-8D43AF42BAC6}">
      <dgm:prSet/>
      <dgm:spPr/>
      <dgm:t>
        <a:bodyPr/>
        <a:lstStyle/>
        <a:p>
          <a:endParaRPr lang="fr-FR"/>
        </a:p>
      </dgm:t>
    </dgm:pt>
    <dgm:pt modelId="{913FA5C2-F3B3-4643-9F85-15A5E9251218}">
      <dgm:prSet/>
      <dgm:spPr/>
      <dgm:t>
        <a:bodyPr/>
        <a:lstStyle/>
        <a:p>
          <a:r>
            <a:rPr lang="fr-FR"/>
            <a:t>Response</a:t>
          </a:r>
        </a:p>
      </dgm:t>
    </dgm:pt>
    <dgm:pt modelId="{DEC212DD-E5CC-7040-AC4D-ECA8FF85AB51}" type="parTrans" cxnId="{FCCD9812-299B-8A4C-AB9C-5C01C5FB2BB8}">
      <dgm:prSet/>
      <dgm:spPr/>
      <dgm:t>
        <a:bodyPr/>
        <a:lstStyle/>
        <a:p>
          <a:endParaRPr lang="fr-FR"/>
        </a:p>
      </dgm:t>
    </dgm:pt>
    <dgm:pt modelId="{32420CE1-B5D6-9443-90A7-346C3BECADF1}" type="sibTrans" cxnId="{FCCD9812-299B-8A4C-AB9C-5C01C5FB2BB8}">
      <dgm:prSet/>
      <dgm:spPr/>
      <dgm:t>
        <a:bodyPr/>
        <a:lstStyle/>
        <a:p>
          <a:endParaRPr lang="fr-FR"/>
        </a:p>
      </dgm:t>
    </dgm:pt>
    <dgm:pt modelId="{66261DA8-FFC4-334B-BD53-7E76AE535806}">
      <dgm:prSet/>
      <dgm:spPr/>
      <dgm:t>
        <a:bodyPr/>
        <a:lstStyle/>
        <a:p>
          <a:r>
            <a:rPr lang="fr-FR"/>
            <a:t>Response</a:t>
          </a:r>
        </a:p>
      </dgm:t>
    </dgm:pt>
    <dgm:pt modelId="{2412CC70-AD7C-3A4E-B100-383A137523CB}" type="parTrans" cxnId="{59D8F61D-DA8E-DA45-BDC0-82DC50C407A8}">
      <dgm:prSet/>
      <dgm:spPr/>
      <dgm:t>
        <a:bodyPr/>
        <a:lstStyle/>
        <a:p>
          <a:endParaRPr lang="fr-FR"/>
        </a:p>
      </dgm:t>
    </dgm:pt>
    <dgm:pt modelId="{A73B89D0-EC42-BD45-9A45-838B3E907B7A}" type="sibTrans" cxnId="{59D8F61D-DA8E-DA45-BDC0-82DC50C407A8}">
      <dgm:prSet/>
      <dgm:spPr/>
      <dgm:t>
        <a:bodyPr/>
        <a:lstStyle/>
        <a:p>
          <a:endParaRPr lang="fr-FR"/>
        </a:p>
      </dgm:t>
    </dgm:pt>
    <dgm:pt modelId="{72C1EF50-A6AA-584F-B4DF-093B1AB20435}">
      <dgm:prSet/>
      <dgm:spPr/>
      <dgm:t>
        <a:bodyPr/>
        <a:lstStyle/>
        <a:p>
          <a:r>
            <a:rPr lang="fr-FR"/>
            <a:t>Response</a:t>
          </a:r>
        </a:p>
      </dgm:t>
    </dgm:pt>
    <dgm:pt modelId="{6ACA578A-676A-0242-B9F7-CA8CE6CD8E25}" type="parTrans" cxnId="{DF09EF32-A753-124A-A649-62D4BF14DAB3}">
      <dgm:prSet/>
      <dgm:spPr/>
      <dgm:t>
        <a:bodyPr/>
        <a:lstStyle/>
        <a:p>
          <a:endParaRPr lang="fr-FR"/>
        </a:p>
      </dgm:t>
    </dgm:pt>
    <dgm:pt modelId="{37BB0E0F-BA17-5147-A653-789B04F501EA}" type="sibTrans" cxnId="{DF09EF32-A753-124A-A649-62D4BF14DAB3}">
      <dgm:prSet/>
      <dgm:spPr/>
      <dgm:t>
        <a:bodyPr/>
        <a:lstStyle/>
        <a:p>
          <a:endParaRPr lang="fr-FR"/>
        </a:p>
      </dgm:t>
    </dgm:pt>
    <dgm:pt modelId="{AC9A4EAA-B3B7-F54D-B8A9-29443FE3312F}">
      <dgm:prSet/>
      <dgm:spPr/>
      <dgm:t>
        <a:bodyPr/>
        <a:lstStyle/>
        <a:p>
          <a:r>
            <a:rPr lang="fr-FR"/>
            <a:t>Response</a:t>
          </a:r>
        </a:p>
      </dgm:t>
    </dgm:pt>
    <dgm:pt modelId="{BF45FFF9-05CB-9047-9C55-73E509C482AD}" type="parTrans" cxnId="{B8E359ED-84CF-CA42-A45E-304305B07BF5}">
      <dgm:prSet/>
      <dgm:spPr/>
      <dgm:t>
        <a:bodyPr/>
        <a:lstStyle/>
        <a:p>
          <a:endParaRPr lang="fr-FR"/>
        </a:p>
      </dgm:t>
    </dgm:pt>
    <dgm:pt modelId="{9F822E23-66FE-0F4C-82CF-A48E39F2D551}" type="sibTrans" cxnId="{B8E359ED-84CF-CA42-A45E-304305B07BF5}">
      <dgm:prSet/>
      <dgm:spPr/>
      <dgm:t>
        <a:bodyPr/>
        <a:lstStyle/>
        <a:p>
          <a:endParaRPr lang="fr-FR"/>
        </a:p>
      </dgm:t>
    </dgm:pt>
    <dgm:pt modelId="{5DF64CBF-C9F6-6B4A-8D98-81D853EBBD26}">
      <dgm:prSet phldrT="[Texte]"/>
      <dgm:spPr/>
      <dgm:t>
        <a:bodyPr/>
        <a:lstStyle/>
        <a:p>
          <a:r>
            <a:rPr lang="fr-FR"/>
            <a:t>Response</a:t>
          </a:r>
        </a:p>
      </dgm:t>
    </dgm:pt>
    <dgm:pt modelId="{D3D8E18E-00CD-FD4A-89BE-26BCDEB29BDA}" type="parTrans" cxnId="{4CA9424D-25EA-7A4D-98A9-B8853292FC36}">
      <dgm:prSet/>
      <dgm:spPr/>
      <dgm:t>
        <a:bodyPr/>
        <a:lstStyle/>
        <a:p>
          <a:endParaRPr lang="fr-FR"/>
        </a:p>
      </dgm:t>
    </dgm:pt>
    <dgm:pt modelId="{FB1ECAD0-B579-EF4C-91DC-930200203987}" type="sibTrans" cxnId="{4CA9424D-25EA-7A4D-98A9-B8853292FC36}">
      <dgm:prSet/>
      <dgm:spPr/>
      <dgm:t>
        <a:bodyPr/>
        <a:lstStyle/>
        <a:p>
          <a:endParaRPr lang="fr-FR"/>
        </a:p>
      </dgm:t>
    </dgm:pt>
    <dgm:pt modelId="{AB489CCA-36E3-8846-A601-0EEFCD14E432}" type="pres">
      <dgm:prSet presAssocID="{6FB3F40C-1EFB-0540-8A13-336D860DCD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AECA41-FACC-F44D-80BE-BDCB428A8708}" type="pres">
      <dgm:prSet presAssocID="{2BEB3FD6-0FDA-D641-9054-C676E1EA603A}" presName="root" presStyleCnt="0"/>
      <dgm:spPr/>
    </dgm:pt>
    <dgm:pt modelId="{FFD188ED-86DB-B346-9DDE-8013AEF48265}" type="pres">
      <dgm:prSet presAssocID="{2BEB3FD6-0FDA-D641-9054-C676E1EA603A}" presName="rootComposite" presStyleCnt="0"/>
      <dgm:spPr/>
    </dgm:pt>
    <dgm:pt modelId="{C06767EA-1374-574F-9804-58F3664B0551}" type="pres">
      <dgm:prSet presAssocID="{2BEB3FD6-0FDA-D641-9054-C676E1EA603A}" presName="rootText" presStyleLbl="node1" presStyleIdx="0" presStyleCnt="3" custLinFactNeighborX="-39472" custLinFactNeighborY="-12814"/>
      <dgm:spPr/>
    </dgm:pt>
    <dgm:pt modelId="{C2A4CDB5-E90E-ED45-A410-851B57D7CD93}" type="pres">
      <dgm:prSet presAssocID="{2BEB3FD6-0FDA-D641-9054-C676E1EA603A}" presName="rootConnector" presStyleLbl="node1" presStyleIdx="0" presStyleCnt="3"/>
      <dgm:spPr/>
    </dgm:pt>
    <dgm:pt modelId="{F3EF6172-C3CE-E44F-B07B-7557D1797B30}" type="pres">
      <dgm:prSet presAssocID="{2BEB3FD6-0FDA-D641-9054-C676E1EA603A}" presName="childShape" presStyleCnt="0"/>
      <dgm:spPr/>
    </dgm:pt>
    <dgm:pt modelId="{61DBB2CD-9A7E-5448-AA20-7A89C30E5FA5}" type="pres">
      <dgm:prSet presAssocID="{BF45FFF9-05CB-9047-9C55-73E509C482AD}" presName="Name13" presStyleLbl="parChTrans1D2" presStyleIdx="0" presStyleCnt="9"/>
      <dgm:spPr/>
    </dgm:pt>
    <dgm:pt modelId="{7DA9FDB0-1D0E-6B4F-8745-8F31158F2B34}" type="pres">
      <dgm:prSet presAssocID="{AC9A4EAA-B3B7-F54D-B8A9-29443FE3312F}" presName="childText" presStyleLbl="bgAcc1" presStyleIdx="0" presStyleCnt="9" custLinFactNeighborX="-16623">
        <dgm:presLayoutVars>
          <dgm:bulletEnabled val="1"/>
        </dgm:presLayoutVars>
      </dgm:prSet>
      <dgm:spPr/>
    </dgm:pt>
    <dgm:pt modelId="{9A8D211E-F17C-CF45-8C60-DC825209CE0E}" type="pres">
      <dgm:prSet presAssocID="{AFB3B6EE-03A1-DB4B-9FD8-9EEE482198E8}" presName="Name13" presStyleLbl="parChTrans1D2" presStyleIdx="1" presStyleCnt="9"/>
      <dgm:spPr/>
    </dgm:pt>
    <dgm:pt modelId="{9924C2EB-D436-B348-A626-2357DF1C2F89}" type="pres">
      <dgm:prSet presAssocID="{3DFF5DEB-7C0E-684D-A42A-401072ABC5BD}" presName="childText" presStyleLbl="bgAcc1" presStyleIdx="1" presStyleCnt="9" custLinFactNeighborX="-166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9332ED-9C30-CA4A-AD9F-683DD8B990C3}" type="pres">
      <dgm:prSet presAssocID="{D3D8E18E-00CD-FD4A-89BE-26BCDEB29BDA}" presName="Name13" presStyleLbl="parChTrans1D2" presStyleIdx="2" presStyleCnt="9"/>
      <dgm:spPr/>
    </dgm:pt>
    <dgm:pt modelId="{39F0D094-031D-734A-B36C-2A217A442371}" type="pres">
      <dgm:prSet presAssocID="{5DF64CBF-C9F6-6B4A-8D98-81D853EBBD26}" presName="childText" presStyleLbl="bgAcc1" presStyleIdx="2" presStyleCnt="9" custLinFactNeighborX="-16623">
        <dgm:presLayoutVars>
          <dgm:bulletEnabled val="1"/>
        </dgm:presLayoutVars>
      </dgm:prSet>
      <dgm:spPr/>
    </dgm:pt>
    <dgm:pt modelId="{2FFBBAD9-3D24-1C4F-9DF5-0B299510DAAA}" type="pres">
      <dgm:prSet presAssocID="{E85629B8-F8DF-994A-9076-47A098998FFD}" presName="root" presStyleCnt="0"/>
      <dgm:spPr/>
    </dgm:pt>
    <dgm:pt modelId="{9DBCD2E8-619C-1445-B977-D5DA95DB6D48}" type="pres">
      <dgm:prSet presAssocID="{E85629B8-F8DF-994A-9076-47A098998FFD}" presName="rootComposite" presStyleCnt="0"/>
      <dgm:spPr/>
    </dgm:pt>
    <dgm:pt modelId="{B333DFEA-9F0E-5348-8100-E377689011AA}" type="pres">
      <dgm:prSet presAssocID="{E85629B8-F8DF-994A-9076-47A098998FFD}" presName="rootText" presStyleLbl="node1" presStyleIdx="1" presStyleCnt="3" custLinFactNeighborX="-25109"/>
      <dgm:spPr/>
      <dgm:t>
        <a:bodyPr/>
        <a:lstStyle/>
        <a:p>
          <a:endParaRPr lang="fr-FR"/>
        </a:p>
      </dgm:t>
    </dgm:pt>
    <dgm:pt modelId="{3540DA8F-27EF-4145-94A8-C45940DF3EFA}" type="pres">
      <dgm:prSet presAssocID="{E85629B8-F8DF-994A-9076-47A098998FFD}" presName="rootConnector" presStyleLbl="node1" presStyleIdx="1" presStyleCnt="3"/>
      <dgm:spPr/>
    </dgm:pt>
    <dgm:pt modelId="{F7C77D26-5A6F-604E-8918-C54E0C36EB2D}" type="pres">
      <dgm:prSet presAssocID="{E85629B8-F8DF-994A-9076-47A098998FFD}" presName="childShape" presStyleCnt="0"/>
      <dgm:spPr/>
    </dgm:pt>
    <dgm:pt modelId="{4DCC7066-0EAF-0949-AEB0-F925D948F14B}" type="pres">
      <dgm:prSet presAssocID="{53926D96-2E90-EE43-9A83-AB9B185FEF2F}" presName="Name13" presStyleLbl="parChTrans1D2" presStyleIdx="3" presStyleCnt="9"/>
      <dgm:spPr/>
    </dgm:pt>
    <dgm:pt modelId="{D49DE520-64DA-F548-B69D-93B3F59F58FF}" type="pres">
      <dgm:prSet presAssocID="{AB7A077F-5675-1945-9C28-E22BF9690A14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F2F72B-074D-0C46-B1A1-5B06FEBBAF83}" type="pres">
      <dgm:prSet presAssocID="{7BD052A4-1710-2841-9E0C-1CAA4FF2CD75}" presName="Name13" presStyleLbl="parChTrans1D2" presStyleIdx="4" presStyleCnt="9"/>
      <dgm:spPr/>
    </dgm:pt>
    <dgm:pt modelId="{7B82E86A-0FDA-E64B-9567-A6196958EE9E}" type="pres">
      <dgm:prSet presAssocID="{E297C7EF-6EE8-FD44-BBA6-6FF8CC43B325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24A227-6080-B84C-B30E-D0CDC7FB63CF}" type="pres">
      <dgm:prSet presAssocID="{9E50086A-C26F-594D-8A29-EE4A56938A28}" presName="Name13" presStyleLbl="parChTrans1D2" presStyleIdx="5" presStyleCnt="9"/>
      <dgm:spPr/>
    </dgm:pt>
    <dgm:pt modelId="{E54DF3DB-9DA3-AF41-A0E2-25D228284C09}" type="pres">
      <dgm:prSet presAssocID="{366DC39E-132F-0F4B-951F-5588EA6F9588}" presName="childText" presStyleLbl="bgAcc1" presStyleIdx="5" presStyleCnt="9">
        <dgm:presLayoutVars>
          <dgm:bulletEnabled val="1"/>
        </dgm:presLayoutVars>
      </dgm:prSet>
      <dgm:spPr/>
    </dgm:pt>
    <dgm:pt modelId="{6D9C19E5-ED32-8C4C-9BB2-3F7C8ABC1033}" type="pres">
      <dgm:prSet presAssocID="{4C3DB88B-16BD-7A45-B7DC-34A671DA92CB}" presName="root" presStyleCnt="0"/>
      <dgm:spPr/>
    </dgm:pt>
    <dgm:pt modelId="{D205F4E3-195C-9D4D-BC92-D1A1707AB9E5}" type="pres">
      <dgm:prSet presAssocID="{4C3DB88B-16BD-7A45-B7DC-34A671DA92CB}" presName="rootComposite" presStyleCnt="0"/>
      <dgm:spPr/>
    </dgm:pt>
    <dgm:pt modelId="{7EF4FD1F-9E46-B84D-9B77-B015E4FF1621}" type="pres">
      <dgm:prSet presAssocID="{4C3DB88B-16BD-7A45-B7DC-34A671DA92CB}" presName="rootText" presStyleLbl="node1" presStyleIdx="2" presStyleCnt="3"/>
      <dgm:spPr/>
    </dgm:pt>
    <dgm:pt modelId="{1EA8AB6D-A4AE-6843-A460-431C4B61E8D3}" type="pres">
      <dgm:prSet presAssocID="{4C3DB88B-16BD-7A45-B7DC-34A671DA92CB}" presName="rootConnector" presStyleLbl="node1" presStyleIdx="2" presStyleCnt="3"/>
      <dgm:spPr/>
    </dgm:pt>
    <dgm:pt modelId="{9E2ACF60-1C0B-8B4D-87E3-3C14C1E3BC7E}" type="pres">
      <dgm:prSet presAssocID="{4C3DB88B-16BD-7A45-B7DC-34A671DA92CB}" presName="childShape" presStyleCnt="0"/>
      <dgm:spPr/>
    </dgm:pt>
    <dgm:pt modelId="{82DA08AF-9488-4943-ABF9-A15964BD63D0}" type="pres">
      <dgm:prSet presAssocID="{DEC212DD-E5CC-7040-AC4D-ECA8FF85AB51}" presName="Name13" presStyleLbl="parChTrans1D2" presStyleIdx="6" presStyleCnt="9"/>
      <dgm:spPr/>
    </dgm:pt>
    <dgm:pt modelId="{9CC10A93-3D06-0E4A-A55C-8CA71B28D75B}" type="pres">
      <dgm:prSet presAssocID="{913FA5C2-F3B3-4643-9F85-15A5E9251218}" presName="childText" presStyleLbl="bgAcc1" presStyleIdx="6" presStyleCnt="9" custLinFactNeighborX="27705">
        <dgm:presLayoutVars>
          <dgm:bulletEnabled val="1"/>
        </dgm:presLayoutVars>
      </dgm:prSet>
      <dgm:spPr/>
    </dgm:pt>
    <dgm:pt modelId="{1315CF03-8F5A-D04A-B94F-17E65D965D65}" type="pres">
      <dgm:prSet presAssocID="{2412CC70-AD7C-3A4E-B100-383A137523CB}" presName="Name13" presStyleLbl="parChTrans1D2" presStyleIdx="7" presStyleCnt="9"/>
      <dgm:spPr/>
    </dgm:pt>
    <dgm:pt modelId="{9D1B04FC-86CF-AA48-A0DB-AA5C587E401E}" type="pres">
      <dgm:prSet presAssocID="{66261DA8-FFC4-334B-BD53-7E76AE535806}" presName="childText" presStyleLbl="bgAcc1" presStyleIdx="7" presStyleCnt="9" custLinFactNeighborX="27705">
        <dgm:presLayoutVars>
          <dgm:bulletEnabled val="1"/>
        </dgm:presLayoutVars>
      </dgm:prSet>
      <dgm:spPr/>
    </dgm:pt>
    <dgm:pt modelId="{4A7191DF-D0DF-1544-AA0A-84DBA0BE4F56}" type="pres">
      <dgm:prSet presAssocID="{6ACA578A-676A-0242-B9F7-CA8CE6CD8E25}" presName="Name13" presStyleLbl="parChTrans1D2" presStyleIdx="8" presStyleCnt="9"/>
      <dgm:spPr/>
    </dgm:pt>
    <dgm:pt modelId="{5714715E-8A86-0E41-A9E9-B9C3B5FC6045}" type="pres">
      <dgm:prSet presAssocID="{72C1EF50-A6AA-584F-B4DF-093B1AB20435}" presName="childText" presStyleLbl="bgAcc1" presStyleIdx="8" presStyleCnt="9" custLinFactNeighborX="27705">
        <dgm:presLayoutVars>
          <dgm:bulletEnabled val="1"/>
        </dgm:presLayoutVars>
      </dgm:prSet>
      <dgm:spPr/>
    </dgm:pt>
  </dgm:ptLst>
  <dgm:cxnLst>
    <dgm:cxn modelId="{4CA9424D-25EA-7A4D-98A9-B8853292FC36}" srcId="{2BEB3FD6-0FDA-D641-9054-C676E1EA603A}" destId="{5DF64CBF-C9F6-6B4A-8D98-81D853EBBD26}" srcOrd="2" destOrd="0" parTransId="{D3D8E18E-00CD-FD4A-89BE-26BCDEB29BDA}" sibTransId="{FB1ECAD0-B579-EF4C-91DC-930200203987}"/>
    <dgm:cxn modelId="{8444D49F-FB0C-214C-9A30-845F56856CA8}" srcId="{6FB3F40C-1EFB-0540-8A13-336D860DCD8A}" destId="{E85629B8-F8DF-994A-9076-47A098998FFD}" srcOrd="1" destOrd="0" parTransId="{6D5FD640-6317-F14C-9E31-8854D4467CBB}" sibTransId="{9BFA54DC-3CD2-5F48-8EA3-B464DD5886C7}"/>
    <dgm:cxn modelId="{337D72AD-0A98-B34F-84AB-7C277E2D90EA}" type="presOf" srcId="{53926D96-2E90-EE43-9A83-AB9B185FEF2F}" destId="{4DCC7066-0EAF-0949-AEB0-F925D948F14B}" srcOrd="0" destOrd="0" presId="urn:microsoft.com/office/officeart/2005/8/layout/hierarchy3"/>
    <dgm:cxn modelId="{FCCD9812-299B-8A4C-AB9C-5C01C5FB2BB8}" srcId="{4C3DB88B-16BD-7A45-B7DC-34A671DA92CB}" destId="{913FA5C2-F3B3-4643-9F85-15A5E9251218}" srcOrd="0" destOrd="0" parTransId="{DEC212DD-E5CC-7040-AC4D-ECA8FF85AB51}" sibTransId="{32420CE1-B5D6-9443-90A7-346C3BECADF1}"/>
    <dgm:cxn modelId="{94735D5A-095B-BE44-986A-2514C51ABE1A}" type="presOf" srcId="{7BD052A4-1710-2841-9E0C-1CAA4FF2CD75}" destId="{58F2F72B-074D-0C46-B1A1-5B06FEBBAF83}" srcOrd="0" destOrd="0" presId="urn:microsoft.com/office/officeart/2005/8/layout/hierarchy3"/>
    <dgm:cxn modelId="{7F1AD470-26C5-9046-A636-CA21FF8A3CB0}" type="presOf" srcId="{72C1EF50-A6AA-584F-B4DF-093B1AB20435}" destId="{5714715E-8A86-0E41-A9E9-B9C3B5FC6045}" srcOrd="0" destOrd="0" presId="urn:microsoft.com/office/officeart/2005/8/layout/hierarchy3"/>
    <dgm:cxn modelId="{B8E359ED-84CF-CA42-A45E-304305B07BF5}" srcId="{2BEB3FD6-0FDA-D641-9054-C676E1EA603A}" destId="{AC9A4EAA-B3B7-F54D-B8A9-29443FE3312F}" srcOrd="0" destOrd="0" parTransId="{BF45FFF9-05CB-9047-9C55-73E509C482AD}" sibTransId="{9F822E23-66FE-0F4C-82CF-A48E39F2D551}"/>
    <dgm:cxn modelId="{A0BEEA7F-7297-F44A-896C-84CA32FA6C00}" type="presOf" srcId="{DEC212DD-E5CC-7040-AC4D-ECA8FF85AB51}" destId="{82DA08AF-9488-4943-ABF9-A15964BD63D0}" srcOrd="0" destOrd="0" presId="urn:microsoft.com/office/officeart/2005/8/layout/hierarchy3"/>
    <dgm:cxn modelId="{CB1D5DE6-4FE7-EB46-AD3A-4B8DBF5B4A31}" type="presOf" srcId="{BF45FFF9-05CB-9047-9C55-73E509C482AD}" destId="{61DBB2CD-9A7E-5448-AA20-7A89C30E5FA5}" srcOrd="0" destOrd="0" presId="urn:microsoft.com/office/officeart/2005/8/layout/hierarchy3"/>
    <dgm:cxn modelId="{DDAAA786-5ECF-DC45-AE61-0B4D25A7D716}" type="presOf" srcId="{6ACA578A-676A-0242-B9F7-CA8CE6CD8E25}" destId="{4A7191DF-D0DF-1544-AA0A-84DBA0BE4F56}" srcOrd="0" destOrd="0" presId="urn:microsoft.com/office/officeart/2005/8/layout/hierarchy3"/>
    <dgm:cxn modelId="{453656CF-B6E7-8643-8313-42BDF88B157B}" srcId="{6FB3F40C-1EFB-0540-8A13-336D860DCD8A}" destId="{2BEB3FD6-0FDA-D641-9054-C676E1EA603A}" srcOrd="0" destOrd="0" parTransId="{D7ABCF26-DBCB-434D-AADD-B1AECB121DA7}" sibTransId="{C7802B65-1B1D-8C49-94DC-BD81906CD767}"/>
    <dgm:cxn modelId="{3281E941-BEA5-9F4C-BFC5-85543C875250}" type="presOf" srcId="{AC9A4EAA-B3B7-F54D-B8A9-29443FE3312F}" destId="{7DA9FDB0-1D0E-6B4F-8745-8F31158F2B34}" srcOrd="0" destOrd="0" presId="urn:microsoft.com/office/officeart/2005/8/layout/hierarchy3"/>
    <dgm:cxn modelId="{72C1312F-C5E5-8D4C-8BBA-95BAAC0B8736}" type="presOf" srcId="{9E50086A-C26F-594D-8A29-EE4A56938A28}" destId="{AF24A227-6080-B84C-B30E-D0CDC7FB63CF}" srcOrd="0" destOrd="0" presId="urn:microsoft.com/office/officeart/2005/8/layout/hierarchy3"/>
    <dgm:cxn modelId="{DF09EF32-A753-124A-A649-62D4BF14DAB3}" srcId="{4C3DB88B-16BD-7A45-B7DC-34A671DA92CB}" destId="{72C1EF50-A6AA-584F-B4DF-093B1AB20435}" srcOrd="2" destOrd="0" parTransId="{6ACA578A-676A-0242-B9F7-CA8CE6CD8E25}" sibTransId="{37BB0E0F-BA17-5147-A653-789B04F501EA}"/>
    <dgm:cxn modelId="{0B3C1599-92B0-ED46-8563-06285F677644}" type="presOf" srcId="{AB7A077F-5675-1945-9C28-E22BF9690A14}" destId="{D49DE520-64DA-F548-B69D-93B3F59F58FF}" srcOrd="0" destOrd="0" presId="urn:microsoft.com/office/officeart/2005/8/layout/hierarchy3"/>
    <dgm:cxn modelId="{59D8F61D-DA8E-DA45-BDC0-82DC50C407A8}" srcId="{4C3DB88B-16BD-7A45-B7DC-34A671DA92CB}" destId="{66261DA8-FFC4-334B-BD53-7E76AE535806}" srcOrd="1" destOrd="0" parTransId="{2412CC70-AD7C-3A4E-B100-383A137523CB}" sibTransId="{A73B89D0-EC42-BD45-9A45-838B3E907B7A}"/>
    <dgm:cxn modelId="{EA721B81-A53D-8440-BDD3-188C7864F789}" type="presOf" srcId="{5DF64CBF-C9F6-6B4A-8D98-81D853EBBD26}" destId="{39F0D094-031D-734A-B36C-2A217A442371}" srcOrd="0" destOrd="0" presId="urn:microsoft.com/office/officeart/2005/8/layout/hierarchy3"/>
    <dgm:cxn modelId="{9EF14586-DEA4-C943-93E0-8B9706066D8B}" type="presOf" srcId="{66261DA8-FFC4-334B-BD53-7E76AE535806}" destId="{9D1B04FC-86CF-AA48-A0DB-AA5C587E401E}" srcOrd="0" destOrd="0" presId="urn:microsoft.com/office/officeart/2005/8/layout/hierarchy3"/>
    <dgm:cxn modelId="{6D868448-BB7D-0D44-859F-F216DA9A59D9}" type="presOf" srcId="{E85629B8-F8DF-994A-9076-47A098998FFD}" destId="{B333DFEA-9F0E-5348-8100-E377689011AA}" srcOrd="0" destOrd="0" presId="urn:microsoft.com/office/officeart/2005/8/layout/hierarchy3"/>
    <dgm:cxn modelId="{25B9E16F-9683-AB4C-9950-C43633431AD5}" srcId="{E85629B8-F8DF-994A-9076-47A098998FFD}" destId="{AB7A077F-5675-1945-9C28-E22BF9690A14}" srcOrd="0" destOrd="0" parTransId="{53926D96-2E90-EE43-9A83-AB9B185FEF2F}" sibTransId="{0281CACE-5DC5-D842-9260-03CA67B3E472}"/>
    <dgm:cxn modelId="{6230EA70-D7B9-4E48-8DBC-C05CCBD728FD}" type="presOf" srcId="{366DC39E-132F-0F4B-951F-5588EA6F9588}" destId="{E54DF3DB-9DA3-AF41-A0E2-25D228284C09}" srcOrd="0" destOrd="0" presId="urn:microsoft.com/office/officeart/2005/8/layout/hierarchy3"/>
    <dgm:cxn modelId="{CFC8DCC8-D6B8-D948-A1E1-5E42B8B4B79C}" type="presOf" srcId="{E85629B8-F8DF-994A-9076-47A098998FFD}" destId="{3540DA8F-27EF-4145-94A8-C45940DF3EFA}" srcOrd="1" destOrd="0" presId="urn:microsoft.com/office/officeart/2005/8/layout/hierarchy3"/>
    <dgm:cxn modelId="{A6532097-51C4-4947-9A73-8D43AF42BAC6}" srcId="{6FB3F40C-1EFB-0540-8A13-336D860DCD8A}" destId="{4C3DB88B-16BD-7A45-B7DC-34A671DA92CB}" srcOrd="2" destOrd="0" parTransId="{99DC5FFB-33ED-B74E-BF99-1A8DD2E997E6}" sibTransId="{4C0D8AF3-A770-8B4D-8A5A-517E46D83B51}"/>
    <dgm:cxn modelId="{39DF4D3B-2FA2-A547-B190-91500D7B6986}" type="presOf" srcId="{3DFF5DEB-7C0E-684D-A42A-401072ABC5BD}" destId="{9924C2EB-D436-B348-A626-2357DF1C2F89}" srcOrd="0" destOrd="0" presId="urn:microsoft.com/office/officeart/2005/8/layout/hierarchy3"/>
    <dgm:cxn modelId="{00DB562C-671E-064D-B5E9-2851DABB8C64}" type="presOf" srcId="{2BEB3FD6-0FDA-D641-9054-C676E1EA603A}" destId="{C2A4CDB5-E90E-ED45-A410-851B57D7CD93}" srcOrd="1" destOrd="0" presId="urn:microsoft.com/office/officeart/2005/8/layout/hierarchy3"/>
    <dgm:cxn modelId="{47A5A4C8-6F95-504F-B71E-C9B6DF5F77D9}" type="presOf" srcId="{6FB3F40C-1EFB-0540-8A13-336D860DCD8A}" destId="{AB489CCA-36E3-8846-A601-0EEFCD14E432}" srcOrd="0" destOrd="0" presId="urn:microsoft.com/office/officeart/2005/8/layout/hierarchy3"/>
    <dgm:cxn modelId="{8156153B-FFC1-4444-9487-EF749F7E29CA}" type="presOf" srcId="{913FA5C2-F3B3-4643-9F85-15A5E9251218}" destId="{9CC10A93-3D06-0E4A-A55C-8CA71B28D75B}" srcOrd="0" destOrd="0" presId="urn:microsoft.com/office/officeart/2005/8/layout/hierarchy3"/>
    <dgm:cxn modelId="{467CC08B-BA6B-E241-9DFE-632D9206E01D}" type="presOf" srcId="{4C3DB88B-16BD-7A45-B7DC-34A671DA92CB}" destId="{1EA8AB6D-A4AE-6843-A460-431C4B61E8D3}" srcOrd="1" destOrd="0" presId="urn:microsoft.com/office/officeart/2005/8/layout/hierarchy3"/>
    <dgm:cxn modelId="{52FA18DE-BE0C-B647-86AF-0D58DBE59828}" type="presOf" srcId="{AFB3B6EE-03A1-DB4B-9FD8-9EEE482198E8}" destId="{9A8D211E-F17C-CF45-8C60-DC825209CE0E}" srcOrd="0" destOrd="0" presId="urn:microsoft.com/office/officeart/2005/8/layout/hierarchy3"/>
    <dgm:cxn modelId="{541DF3B6-1878-3F43-9E16-15D43D191967}" type="presOf" srcId="{D3D8E18E-00CD-FD4A-89BE-26BCDEB29BDA}" destId="{659332ED-9C30-CA4A-AD9F-683DD8B990C3}" srcOrd="0" destOrd="0" presId="urn:microsoft.com/office/officeart/2005/8/layout/hierarchy3"/>
    <dgm:cxn modelId="{8F8D5AE1-515A-DC42-A09E-EE6B9F8DC262}" type="presOf" srcId="{2BEB3FD6-0FDA-D641-9054-C676E1EA603A}" destId="{C06767EA-1374-574F-9804-58F3664B0551}" srcOrd="0" destOrd="0" presId="urn:microsoft.com/office/officeart/2005/8/layout/hierarchy3"/>
    <dgm:cxn modelId="{6723B0F8-0819-384A-BC87-CCFE19EFBA3A}" type="presOf" srcId="{E297C7EF-6EE8-FD44-BBA6-6FF8CC43B325}" destId="{7B82E86A-0FDA-E64B-9567-A6196958EE9E}" srcOrd="0" destOrd="0" presId="urn:microsoft.com/office/officeart/2005/8/layout/hierarchy3"/>
    <dgm:cxn modelId="{47B5B396-A6EA-3C4F-9F06-3793E719AB78}" type="presOf" srcId="{2412CC70-AD7C-3A4E-B100-383A137523CB}" destId="{1315CF03-8F5A-D04A-B94F-17E65D965D65}" srcOrd="0" destOrd="0" presId="urn:microsoft.com/office/officeart/2005/8/layout/hierarchy3"/>
    <dgm:cxn modelId="{50AACDCC-BBB3-E044-ADFC-7E9A5F5C3076}" srcId="{E85629B8-F8DF-994A-9076-47A098998FFD}" destId="{366DC39E-132F-0F4B-951F-5588EA6F9588}" srcOrd="2" destOrd="0" parTransId="{9E50086A-C26F-594D-8A29-EE4A56938A28}" sibTransId="{954FEB80-62A4-C140-971F-7549DFB36D81}"/>
    <dgm:cxn modelId="{AD911EA5-7C44-354B-9CF9-F2F12283ED48}" srcId="{E85629B8-F8DF-994A-9076-47A098998FFD}" destId="{E297C7EF-6EE8-FD44-BBA6-6FF8CC43B325}" srcOrd="1" destOrd="0" parTransId="{7BD052A4-1710-2841-9E0C-1CAA4FF2CD75}" sibTransId="{E0FF44A2-2080-984E-9963-FD35E1615241}"/>
    <dgm:cxn modelId="{0588944B-BEBF-9F41-B2E8-8607311116F0}" srcId="{2BEB3FD6-0FDA-D641-9054-C676E1EA603A}" destId="{3DFF5DEB-7C0E-684D-A42A-401072ABC5BD}" srcOrd="1" destOrd="0" parTransId="{AFB3B6EE-03A1-DB4B-9FD8-9EEE482198E8}" sibTransId="{A0E13B23-9DB5-1E4A-8F08-162B35098B43}"/>
    <dgm:cxn modelId="{7353828B-5140-BD45-A4CE-21F813C582C0}" type="presOf" srcId="{4C3DB88B-16BD-7A45-B7DC-34A671DA92CB}" destId="{7EF4FD1F-9E46-B84D-9B77-B015E4FF1621}" srcOrd="0" destOrd="0" presId="urn:microsoft.com/office/officeart/2005/8/layout/hierarchy3"/>
    <dgm:cxn modelId="{269C9963-5EE7-AF4A-9260-7460859EF55B}" type="presParOf" srcId="{AB489CCA-36E3-8846-A601-0EEFCD14E432}" destId="{8CAECA41-FACC-F44D-80BE-BDCB428A8708}" srcOrd="0" destOrd="0" presId="urn:microsoft.com/office/officeart/2005/8/layout/hierarchy3"/>
    <dgm:cxn modelId="{1B92C95D-EF55-4B48-8A37-7B8E0D455315}" type="presParOf" srcId="{8CAECA41-FACC-F44D-80BE-BDCB428A8708}" destId="{FFD188ED-86DB-B346-9DDE-8013AEF48265}" srcOrd="0" destOrd="0" presId="urn:microsoft.com/office/officeart/2005/8/layout/hierarchy3"/>
    <dgm:cxn modelId="{655C9FDF-0AAD-7349-9BAD-9BEADDC13866}" type="presParOf" srcId="{FFD188ED-86DB-B346-9DDE-8013AEF48265}" destId="{C06767EA-1374-574F-9804-58F3664B0551}" srcOrd="0" destOrd="0" presId="urn:microsoft.com/office/officeart/2005/8/layout/hierarchy3"/>
    <dgm:cxn modelId="{9DB8CD97-7F05-4B4B-A72B-6D6B6AE83334}" type="presParOf" srcId="{FFD188ED-86DB-B346-9DDE-8013AEF48265}" destId="{C2A4CDB5-E90E-ED45-A410-851B57D7CD93}" srcOrd="1" destOrd="0" presId="urn:microsoft.com/office/officeart/2005/8/layout/hierarchy3"/>
    <dgm:cxn modelId="{2673C7B1-3C27-8743-8AC0-F3FCBD0BB623}" type="presParOf" srcId="{8CAECA41-FACC-F44D-80BE-BDCB428A8708}" destId="{F3EF6172-C3CE-E44F-B07B-7557D1797B30}" srcOrd="1" destOrd="0" presId="urn:microsoft.com/office/officeart/2005/8/layout/hierarchy3"/>
    <dgm:cxn modelId="{1A639CDB-190C-AB47-A13B-B88EB367719B}" type="presParOf" srcId="{F3EF6172-C3CE-E44F-B07B-7557D1797B30}" destId="{61DBB2CD-9A7E-5448-AA20-7A89C30E5FA5}" srcOrd="0" destOrd="0" presId="urn:microsoft.com/office/officeart/2005/8/layout/hierarchy3"/>
    <dgm:cxn modelId="{FC34B286-8ABB-AC40-8113-BA830AF7D5EE}" type="presParOf" srcId="{F3EF6172-C3CE-E44F-B07B-7557D1797B30}" destId="{7DA9FDB0-1D0E-6B4F-8745-8F31158F2B34}" srcOrd="1" destOrd="0" presId="urn:microsoft.com/office/officeart/2005/8/layout/hierarchy3"/>
    <dgm:cxn modelId="{ED6A91F4-B6C3-5346-B717-CCF526676974}" type="presParOf" srcId="{F3EF6172-C3CE-E44F-B07B-7557D1797B30}" destId="{9A8D211E-F17C-CF45-8C60-DC825209CE0E}" srcOrd="2" destOrd="0" presId="urn:microsoft.com/office/officeart/2005/8/layout/hierarchy3"/>
    <dgm:cxn modelId="{CCEA9A68-8581-F04D-8EC3-7019AE93856D}" type="presParOf" srcId="{F3EF6172-C3CE-E44F-B07B-7557D1797B30}" destId="{9924C2EB-D436-B348-A626-2357DF1C2F89}" srcOrd="3" destOrd="0" presId="urn:microsoft.com/office/officeart/2005/8/layout/hierarchy3"/>
    <dgm:cxn modelId="{DCBE2C8F-9059-F641-8F65-65CBF2671D36}" type="presParOf" srcId="{F3EF6172-C3CE-E44F-B07B-7557D1797B30}" destId="{659332ED-9C30-CA4A-AD9F-683DD8B990C3}" srcOrd="4" destOrd="0" presId="urn:microsoft.com/office/officeart/2005/8/layout/hierarchy3"/>
    <dgm:cxn modelId="{EB7A7387-A23B-8242-AE65-2BAFDE6FF02C}" type="presParOf" srcId="{F3EF6172-C3CE-E44F-B07B-7557D1797B30}" destId="{39F0D094-031D-734A-B36C-2A217A442371}" srcOrd="5" destOrd="0" presId="urn:microsoft.com/office/officeart/2005/8/layout/hierarchy3"/>
    <dgm:cxn modelId="{7DA48F65-D140-7945-A8E5-7799ABA4E856}" type="presParOf" srcId="{AB489CCA-36E3-8846-A601-0EEFCD14E432}" destId="{2FFBBAD9-3D24-1C4F-9DF5-0B299510DAAA}" srcOrd="1" destOrd="0" presId="urn:microsoft.com/office/officeart/2005/8/layout/hierarchy3"/>
    <dgm:cxn modelId="{D1C9726D-6789-5949-A6D9-1A85F8C933B1}" type="presParOf" srcId="{2FFBBAD9-3D24-1C4F-9DF5-0B299510DAAA}" destId="{9DBCD2E8-619C-1445-B977-D5DA95DB6D48}" srcOrd="0" destOrd="0" presId="urn:microsoft.com/office/officeart/2005/8/layout/hierarchy3"/>
    <dgm:cxn modelId="{466CA96B-CAFD-4F41-8F22-69E8C14E37CD}" type="presParOf" srcId="{9DBCD2E8-619C-1445-B977-D5DA95DB6D48}" destId="{B333DFEA-9F0E-5348-8100-E377689011AA}" srcOrd="0" destOrd="0" presId="urn:microsoft.com/office/officeart/2005/8/layout/hierarchy3"/>
    <dgm:cxn modelId="{E0F2BA25-21E4-794D-A4A3-C8DAB8A84200}" type="presParOf" srcId="{9DBCD2E8-619C-1445-B977-D5DA95DB6D48}" destId="{3540DA8F-27EF-4145-94A8-C45940DF3EFA}" srcOrd="1" destOrd="0" presId="urn:microsoft.com/office/officeart/2005/8/layout/hierarchy3"/>
    <dgm:cxn modelId="{013EF47D-F13E-384E-93A2-EE84C08F815D}" type="presParOf" srcId="{2FFBBAD9-3D24-1C4F-9DF5-0B299510DAAA}" destId="{F7C77D26-5A6F-604E-8918-C54E0C36EB2D}" srcOrd="1" destOrd="0" presId="urn:microsoft.com/office/officeart/2005/8/layout/hierarchy3"/>
    <dgm:cxn modelId="{68C30A15-07CF-0E4F-B7FF-C8276A81290F}" type="presParOf" srcId="{F7C77D26-5A6F-604E-8918-C54E0C36EB2D}" destId="{4DCC7066-0EAF-0949-AEB0-F925D948F14B}" srcOrd="0" destOrd="0" presId="urn:microsoft.com/office/officeart/2005/8/layout/hierarchy3"/>
    <dgm:cxn modelId="{50BF83F8-BC6E-5D41-874B-53E3DFF328C0}" type="presParOf" srcId="{F7C77D26-5A6F-604E-8918-C54E0C36EB2D}" destId="{D49DE520-64DA-F548-B69D-93B3F59F58FF}" srcOrd="1" destOrd="0" presId="urn:microsoft.com/office/officeart/2005/8/layout/hierarchy3"/>
    <dgm:cxn modelId="{0895D717-287F-A848-8970-5381817A4371}" type="presParOf" srcId="{F7C77D26-5A6F-604E-8918-C54E0C36EB2D}" destId="{58F2F72B-074D-0C46-B1A1-5B06FEBBAF83}" srcOrd="2" destOrd="0" presId="urn:microsoft.com/office/officeart/2005/8/layout/hierarchy3"/>
    <dgm:cxn modelId="{DAE08F7B-FC17-DA4E-A0C9-0CB6FE0240DA}" type="presParOf" srcId="{F7C77D26-5A6F-604E-8918-C54E0C36EB2D}" destId="{7B82E86A-0FDA-E64B-9567-A6196958EE9E}" srcOrd="3" destOrd="0" presId="urn:microsoft.com/office/officeart/2005/8/layout/hierarchy3"/>
    <dgm:cxn modelId="{DF9976EA-EEC4-DD4F-9AD0-E497CC9B29F6}" type="presParOf" srcId="{F7C77D26-5A6F-604E-8918-C54E0C36EB2D}" destId="{AF24A227-6080-B84C-B30E-D0CDC7FB63CF}" srcOrd="4" destOrd="0" presId="urn:microsoft.com/office/officeart/2005/8/layout/hierarchy3"/>
    <dgm:cxn modelId="{DB54E1C1-0895-BB44-843A-1E48DD6ECB8D}" type="presParOf" srcId="{F7C77D26-5A6F-604E-8918-C54E0C36EB2D}" destId="{E54DF3DB-9DA3-AF41-A0E2-25D228284C09}" srcOrd="5" destOrd="0" presId="urn:microsoft.com/office/officeart/2005/8/layout/hierarchy3"/>
    <dgm:cxn modelId="{A4FF32E1-BD4C-8341-8FC3-017392D2A503}" type="presParOf" srcId="{AB489CCA-36E3-8846-A601-0EEFCD14E432}" destId="{6D9C19E5-ED32-8C4C-9BB2-3F7C8ABC1033}" srcOrd="2" destOrd="0" presId="urn:microsoft.com/office/officeart/2005/8/layout/hierarchy3"/>
    <dgm:cxn modelId="{F9C3F6C8-7BEF-2649-BB10-A9F71E3D7F24}" type="presParOf" srcId="{6D9C19E5-ED32-8C4C-9BB2-3F7C8ABC1033}" destId="{D205F4E3-195C-9D4D-BC92-D1A1707AB9E5}" srcOrd="0" destOrd="0" presId="urn:microsoft.com/office/officeart/2005/8/layout/hierarchy3"/>
    <dgm:cxn modelId="{252FE31D-4F75-EA47-97FE-2FCE2D6DAAE2}" type="presParOf" srcId="{D205F4E3-195C-9D4D-BC92-D1A1707AB9E5}" destId="{7EF4FD1F-9E46-B84D-9B77-B015E4FF1621}" srcOrd="0" destOrd="0" presId="urn:microsoft.com/office/officeart/2005/8/layout/hierarchy3"/>
    <dgm:cxn modelId="{B3296427-8C4A-1740-81ED-77071481304D}" type="presParOf" srcId="{D205F4E3-195C-9D4D-BC92-D1A1707AB9E5}" destId="{1EA8AB6D-A4AE-6843-A460-431C4B61E8D3}" srcOrd="1" destOrd="0" presId="urn:microsoft.com/office/officeart/2005/8/layout/hierarchy3"/>
    <dgm:cxn modelId="{781DFBC1-8231-0142-AFA8-A390811B0A46}" type="presParOf" srcId="{6D9C19E5-ED32-8C4C-9BB2-3F7C8ABC1033}" destId="{9E2ACF60-1C0B-8B4D-87E3-3C14C1E3BC7E}" srcOrd="1" destOrd="0" presId="urn:microsoft.com/office/officeart/2005/8/layout/hierarchy3"/>
    <dgm:cxn modelId="{7FDEBB47-4921-B645-B385-D76B83AD91FB}" type="presParOf" srcId="{9E2ACF60-1C0B-8B4D-87E3-3C14C1E3BC7E}" destId="{82DA08AF-9488-4943-ABF9-A15964BD63D0}" srcOrd="0" destOrd="0" presId="urn:microsoft.com/office/officeart/2005/8/layout/hierarchy3"/>
    <dgm:cxn modelId="{0910C273-D237-FE4C-8C8A-2F01C9EB646C}" type="presParOf" srcId="{9E2ACF60-1C0B-8B4D-87E3-3C14C1E3BC7E}" destId="{9CC10A93-3D06-0E4A-A55C-8CA71B28D75B}" srcOrd="1" destOrd="0" presId="urn:microsoft.com/office/officeart/2005/8/layout/hierarchy3"/>
    <dgm:cxn modelId="{C4837DE9-3F34-DB42-B27C-DEB1F1258042}" type="presParOf" srcId="{9E2ACF60-1C0B-8B4D-87E3-3C14C1E3BC7E}" destId="{1315CF03-8F5A-D04A-B94F-17E65D965D65}" srcOrd="2" destOrd="0" presId="urn:microsoft.com/office/officeart/2005/8/layout/hierarchy3"/>
    <dgm:cxn modelId="{BC382DC9-D357-0C49-8C17-52F4248BB043}" type="presParOf" srcId="{9E2ACF60-1C0B-8B4D-87E3-3C14C1E3BC7E}" destId="{9D1B04FC-86CF-AA48-A0DB-AA5C587E401E}" srcOrd="3" destOrd="0" presId="urn:microsoft.com/office/officeart/2005/8/layout/hierarchy3"/>
    <dgm:cxn modelId="{D630EE56-DEF1-4643-BC25-BBE005F09C37}" type="presParOf" srcId="{9E2ACF60-1C0B-8B4D-87E3-3C14C1E3BC7E}" destId="{4A7191DF-D0DF-1544-AA0A-84DBA0BE4F56}" srcOrd="4" destOrd="0" presId="urn:microsoft.com/office/officeart/2005/8/layout/hierarchy3"/>
    <dgm:cxn modelId="{9F5726C6-C4F5-1941-9FBF-3888C3E911DD}" type="presParOf" srcId="{9E2ACF60-1C0B-8B4D-87E3-3C14C1E3BC7E}" destId="{5714715E-8A86-0E41-A9E9-B9C3B5FC604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767EA-1374-574F-9804-58F3664B0551}">
      <dsp:nvSpPr>
        <dsp:cNvPr id="0" name=""/>
        <dsp:cNvSpPr/>
      </dsp:nvSpPr>
      <dsp:spPr>
        <a:xfrm>
          <a:off x="96648" y="0"/>
          <a:ext cx="1033331" cy="516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Dataloggers</a:t>
          </a:r>
        </a:p>
      </dsp:txBody>
      <dsp:txXfrm>
        <a:off x="111781" y="15133"/>
        <a:ext cx="1003065" cy="486399"/>
      </dsp:txXfrm>
    </dsp:sp>
    <dsp:sp modelId="{61DBB2CD-9A7E-5448-AA20-7A89C30E5FA5}">
      <dsp:nvSpPr>
        <dsp:cNvPr id="0" name=""/>
        <dsp:cNvSpPr/>
      </dsp:nvSpPr>
      <dsp:spPr>
        <a:xfrm>
          <a:off x="199982" y="516665"/>
          <a:ext cx="373793" cy="388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621"/>
              </a:lnTo>
              <a:lnTo>
                <a:pt x="373793" y="3886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9FDB0-1D0E-6B4F-8745-8F31158F2B34}">
      <dsp:nvSpPr>
        <dsp:cNvPr id="0" name=""/>
        <dsp:cNvSpPr/>
      </dsp:nvSpPr>
      <dsp:spPr>
        <a:xfrm>
          <a:off x="573775" y="646954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588908" y="662087"/>
        <a:ext cx="796399" cy="486399"/>
      </dsp:txXfrm>
    </dsp:sp>
    <dsp:sp modelId="{9A8D211E-F17C-CF45-8C60-DC825209CE0E}">
      <dsp:nvSpPr>
        <dsp:cNvPr id="0" name=""/>
        <dsp:cNvSpPr/>
      </dsp:nvSpPr>
      <dsp:spPr>
        <a:xfrm>
          <a:off x="199982" y="516665"/>
          <a:ext cx="373793" cy="103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454"/>
              </a:lnTo>
              <a:lnTo>
                <a:pt x="373793" y="103445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4C2EB-D436-B348-A626-2357DF1C2F89}">
      <dsp:nvSpPr>
        <dsp:cNvPr id="0" name=""/>
        <dsp:cNvSpPr/>
      </dsp:nvSpPr>
      <dsp:spPr>
        <a:xfrm>
          <a:off x="573775" y="1292787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588908" y="1307920"/>
        <a:ext cx="796399" cy="486399"/>
      </dsp:txXfrm>
    </dsp:sp>
    <dsp:sp modelId="{659332ED-9C30-CA4A-AD9F-683DD8B990C3}">
      <dsp:nvSpPr>
        <dsp:cNvPr id="0" name=""/>
        <dsp:cNvSpPr/>
      </dsp:nvSpPr>
      <dsp:spPr>
        <a:xfrm>
          <a:off x="199982" y="516665"/>
          <a:ext cx="373793" cy="1680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286"/>
              </a:lnTo>
              <a:lnTo>
                <a:pt x="373793" y="16802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0D094-031D-734A-B36C-2A217A442371}">
      <dsp:nvSpPr>
        <dsp:cNvPr id="0" name=""/>
        <dsp:cNvSpPr/>
      </dsp:nvSpPr>
      <dsp:spPr>
        <a:xfrm>
          <a:off x="573775" y="1938619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588908" y="1953752"/>
        <a:ext cx="796399" cy="486399"/>
      </dsp:txXfrm>
    </dsp:sp>
    <dsp:sp modelId="{B333DFEA-9F0E-5348-8100-E377689011AA}">
      <dsp:nvSpPr>
        <dsp:cNvPr id="0" name=""/>
        <dsp:cNvSpPr/>
      </dsp:nvSpPr>
      <dsp:spPr>
        <a:xfrm>
          <a:off x="1536731" y="1122"/>
          <a:ext cx="1033331" cy="516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Preamplifiers</a:t>
          </a:r>
        </a:p>
      </dsp:txBody>
      <dsp:txXfrm>
        <a:off x="1551864" y="16255"/>
        <a:ext cx="1003065" cy="486399"/>
      </dsp:txXfrm>
    </dsp:sp>
    <dsp:sp modelId="{4DCC7066-0EAF-0949-AEB0-F925D948F14B}">
      <dsp:nvSpPr>
        <dsp:cNvPr id="0" name=""/>
        <dsp:cNvSpPr/>
      </dsp:nvSpPr>
      <dsp:spPr>
        <a:xfrm>
          <a:off x="1640064" y="517788"/>
          <a:ext cx="362792" cy="38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499"/>
              </a:lnTo>
              <a:lnTo>
                <a:pt x="362792" y="3874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DE520-64DA-F548-B69D-93B3F59F58FF}">
      <dsp:nvSpPr>
        <dsp:cNvPr id="0" name=""/>
        <dsp:cNvSpPr/>
      </dsp:nvSpPr>
      <dsp:spPr>
        <a:xfrm>
          <a:off x="2002856" y="646954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2017989" y="662087"/>
        <a:ext cx="796399" cy="486399"/>
      </dsp:txXfrm>
    </dsp:sp>
    <dsp:sp modelId="{58F2F72B-074D-0C46-B1A1-5B06FEBBAF83}">
      <dsp:nvSpPr>
        <dsp:cNvPr id="0" name=""/>
        <dsp:cNvSpPr/>
      </dsp:nvSpPr>
      <dsp:spPr>
        <a:xfrm>
          <a:off x="1640064" y="517788"/>
          <a:ext cx="362792" cy="103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31"/>
              </a:lnTo>
              <a:lnTo>
                <a:pt x="362792" y="10333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E86A-0FDA-E64B-9567-A6196958EE9E}">
      <dsp:nvSpPr>
        <dsp:cNvPr id="0" name=""/>
        <dsp:cNvSpPr/>
      </dsp:nvSpPr>
      <dsp:spPr>
        <a:xfrm>
          <a:off x="2002856" y="1292787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2017989" y="1307920"/>
        <a:ext cx="796399" cy="486399"/>
      </dsp:txXfrm>
    </dsp:sp>
    <dsp:sp modelId="{AF24A227-6080-B84C-B30E-D0CDC7FB63CF}">
      <dsp:nvSpPr>
        <dsp:cNvPr id="0" name=""/>
        <dsp:cNvSpPr/>
      </dsp:nvSpPr>
      <dsp:spPr>
        <a:xfrm>
          <a:off x="1640064" y="517788"/>
          <a:ext cx="362792" cy="167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164"/>
              </a:lnTo>
              <a:lnTo>
                <a:pt x="362792" y="16791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DF3DB-9DA3-AF41-A0E2-25D228284C09}">
      <dsp:nvSpPr>
        <dsp:cNvPr id="0" name=""/>
        <dsp:cNvSpPr/>
      </dsp:nvSpPr>
      <dsp:spPr>
        <a:xfrm>
          <a:off x="2002856" y="1938619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2017989" y="1953752"/>
        <a:ext cx="796399" cy="486399"/>
      </dsp:txXfrm>
    </dsp:sp>
    <dsp:sp modelId="{7EF4FD1F-9E46-B84D-9B77-B015E4FF1621}">
      <dsp:nvSpPr>
        <dsp:cNvPr id="0" name=""/>
        <dsp:cNvSpPr/>
      </dsp:nvSpPr>
      <dsp:spPr>
        <a:xfrm>
          <a:off x="3087855" y="1122"/>
          <a:ext cx="1033331" cy="516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Sensors</a:t>
          </a:r>
        </a:p>
      </dsp:txBody>
      <dsp:txXfrm>
        <a:off x="3102988" y="16255"/>
        <a:ext cx="1003065" cy="486399"/>
      </dsp:txXfrm>
    </dsp:sp>
    <dsp:sp modelId="{82DA08AF-9488-4943-ABF9-A15964BD63D0}">
      <dsp:nvSpPr>
        <dsp:cNvPr id="0" name=""/>
        <dsp:cNvSpPr/>
      </dsp:nvSpPr>
      <dsp:spPr>
        <a:xfrm>
          <a:off x="3191188" y="517788"/>
          <a:ext cx="332360" cy="38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499"/>
              </a:lnTo>
              <a:lnTo>
                <a:pt x="332360" y="3874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10A93-3D06-0E4A-A55C-8CA71B28D75B}">
      <dsp:nvSpPr>
        <dsp:cNvPr id="0" name=""/>
        <dsp:cNvSpPr/>
      </dsp:nvSpPr>
      <dsp:spPr>
        <a:xfrm>
          <a:off x="3523549" y="646954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3538682" y="662087"/>
        <a:ext cx="796399" cy="486399"/>
      </dsp:txXfrm>
    </dsp:sp>
    <dsp:sp modelId="{1315CF03-8F5A-D04A-B94F-17E65D965D65}">
      <dsp:nvSpPr>
        <dsp:cNvPr id="0" name=""/>
        <dsp:cNvSpPr/>
      </dsp:nvSpPr>
      <dsp:spPr>
        <a:xfrm>
          <a:off x="3191188" y="517788"/>
          <a:ext cx="332360" cy="1033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3331"/>
              </a:lnTo>
              <a:lnTo>
                <a:pt x="332360" y="103333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04FC-86CF-AA48-A0DB-AA5C587E401E}">
      <dsp:nvSpPr>
        <dsp:cNvPr id="0" name=""/>
        <dsp:cNvSpPr/>
      </dsp:nvSpPr>
      <dsp:spPr>
        <a:xfrm>
          <a:off x="3523549" y="1292787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3538682" y="1307920"/>
        <a:ext cx="796399" cy="486399"/>
      </dsp:txXfrm>
    </dsp:sp>
    <dsp:sp modelId="{4A7191DF-D0DF-1544-AA0A-84DBA0BE4F56}">
      <dsp:nvSpPr>
        <dsp:cNvPr id="0" name=""/>
        <dsp:cNvSpPr/>
      </dsp:nvSpPr>
      <dsp:spPr>
        <a:xfrm>
          <a:off x="3191188" y="517788"/>
          <a:ext cx="332360" cy="1679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164"/>
              </a:lnTo>
              <a:lnTo>
                <a:pt x="332360" y="16791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4715E-8A86-0E41-A9E9-B9C3B5FC6045}">
      <dsp:nvSpPr>
        <dsp:cNvPr id="0" name=""/>
        <dsp:cNvSpPr/>
      </dsp:nvSpPr>
      <dsp:spPr>
        <a:xfrm>
          <a:off x="3523549" y="1938619"/>
          <a:ext cx="826665" cy="516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Response</a:t>
          </a:r>
        </a:p>
      </dsp:txBody>
      <dsp:txXfrm>
        <a:off x="3538682" y="1953752"/>
        <a:ext cx="796399" cy="48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44543-74A9-E548-BA4D-2847C0812A3B}" type="datetimeFigureOut">
              <a:t>12/07/18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8D3B5-99C6-C449-AFEE-CFA5B67FAAA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36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4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3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1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0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8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4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9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085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1658619"/>
            <a:ext cx="6172200" cy="666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B1BC-AF9F-334E-B49E-FB90C384CD78}" type="datetimeFigureOut">
              <a:t>12/07/18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EA2B-4B39-274A-9E23-85E52369416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0681" y="2328437"/>
            <a:ext cx="1042679" cy="890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Campaign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01" y="2328437"/>
            <a:ext cx="1485034" cy="890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Network	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969" y="2328437"/>
            <a:ext cx="1485034" cy="890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8901" y="3579548"/>
            <a:ext cx="1485033" cy="890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Instrumentation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969" y="3560592"/>
            <a:ext cx="1485033" cy="8909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Instrumentation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7732" y="5221589"/>
            <a:ext cx="3639905" cy="587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Instrument Components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221914554"/>
              </p:ext>
            </p:extLst>
          </p:nvPr>
        </p:nvGraphicFramePr>
        <p:xfrm>
          <a:off x="1893163" y="6131083"/>
          <a:ext cx="4625713" cy="2456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1741501" y="4871745"/>
            <a:ext cx="4947997" cy="37722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205310" y="1849855"/>
            <a:ext cx="121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Chief Scientist</a:t>
            </a:r>
          </a:p>
        </p:txBody>
      </p:sp>
      <p:sp>
        <p:nvSpPr>
          <p:cNvPr id="17" name="ZoneTexte 16"/>
          <p:cNvSpPr txBox="1"/>
          <p:nvPr/>
        </p:nvSpPr>
        <p:spPr>
          <a:xfrm rot="16200000">
            <a:off x="40687" y="6346431"/>
            <a:ext cx="176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Component additions</a:t>
            </a:r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466253" y="2607510"/>
            <a:ext cx="910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Campaign</a:t>
            </a:r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347381" y="3852887"/>
            <a:ext cx="1147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Parc upgrade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971142" y="1849855"/>
            <a:ext cx="97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OBS Park 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197882" y="184985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OBS Park 2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58901" y="13507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Responsabilities</a:t>
            </a: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-209855" y="4687080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Time frame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37732" y="1720118"/>
            <a:ext cx="1971615" cy="29553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850452" y="1720118"/>
            <a:ext cx="1782172" cy="29553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67452" y="2214500"/>
            <a:ext cx="5865172" cy="11346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67452" y="3459264"/>
            <a:ext cx="5865172" cy="11346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67451" y="4935556"/>
            <a:ext cx="5865172" cy="37084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754526" y="4913812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Park or Nœud A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537732" y="5809231"/>
            <a:ext cx="221169" cy="32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 flipV="1">
            <a:off x="5371883" y="5809231"/>
            <a:ext cx="184931" cy="32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4022765" y="5809231"/>
            <a:ext cx="0" cy="321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7" idx="2"/>
          </p:cNvCxnSpPr>
          <p:nvPr/>
        </p:nvCxnSpPr>
        <p:spPr>
          <a:xfrm flipV="1">
            <a:off x="3501418" y="4470491"/>
            <a:ext cx="0" cy="75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5708471" y="4470491"/>
            <a:ext cx="0" cy="75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7" idx="0"/>
          </p:cNvCxnSpPr>
          <p:nvPr/>
        </p:nvCxnSpPr>
        <p:spPr>
          <a:xfrm flipV="1">
            <a:off x="3501418" y="3219380"/>
            <a:ext cx="0" cy="36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5722329" y="3219380"/>
            <a:ext cx="0" cy="36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7987"/>
      </p:ext>
    </p:extLst>
  </p:cSld>
  <p:clrMapOvr>
    <a:masterClrMapping/>
  </p:clrMapOvr>
</p:sld>
</file>

<file path=ppt/theme/theme1.xml><?xml version="1.0" encoding="utf-8"?>
<a:theme xmlns:a="http://schemas.openxmlformats.org/drawingml/2006/main" name="WayneWhite">
  <a:themeElements>
    <a:clrScheme name="Personnalisé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WayneWhite.potx</Template>
  <TotalTime>172</TotalTime>
  <Words>39</Words>
  <Application>Microsoft Macintosh PowerPoint</Application>
  <PresentationFormat>Présentation à l'écran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WayneWhite</vt:lpstr>
      <vt:lpstr>Présentation PowerPoint</vt:lpstr>
    </vt:vector>
  </TitlesOfParts>
  <Company>IPGP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Marine Seismology</dc:title>
  <dc:creator>Wayne Crawford</dc:creator>
  <cp:lastModifiedBy>Wayne Crawford</cp:lastModifiedBy>
  <cp:revision>20</cp:revision>
  <dcterms:created xsi:type="dcterms:W3CDTF">2016-10-14T16:16:31Z</dcterms:created>
  <dcterms:modified xsi:type="dcterms:W3CDTF">2018-07-12T17:04:25Z</dcterms:modified>
</cp:coreProperties>
</file>