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8"/>
  </p:normalViewPr>
  <p:slideViewPr>
    <p:cSldViewPr snapToGrid="0" snapToObjects="1">
      <p:cViewPr varScale="1">
        <p:scale>
          <a:sx n="95" d="100"/>
          <a:sy n="95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F262-095D-9940-B883-F343BDF560C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DE83-CFA7-7D4E-82D6-1D611DAC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1911" y="806823"/>
            <a:ext cx="11364949" cy="4666130"/>
            <a:chOff x="952558" y="860612"/>
            <a:chExt cx="11364949" cy="4666130"/>
          </a:xfrm>
        </p:grpSpPr>
        <p:pic>
          <p:nvPicPr>
            <p:cNvPr id="1030" name="Picture 6" descr="mage result for palm tree i lett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7" r="3874" b="7002"/>
            <a:stretch/>
          </p:blipFill>
          <p:spPr bwMode="auto">
            <a:xfrm>
              <a:off x="952558" y="860612"/>
              <a:ext cx="1680882" cy="2226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150" t="3813" b="6819"/>
            <a:stretch/>
          </p:blipFill>
          <p:spPr>
            <a:xfrm>
              <a:off x="5405718" y="3186954"/>
              <a:ext cx="2628354" cy="23397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08708" y="1806586"/>
              <a:ext cx="51367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smtClean="0">
                  <a:solidFill>
                    <a:schemeClr val="accent6">
                      <a:lumMod val="50000"/>
                    </a:schemeClr>
                  </a:solidFill>
                  <a:latin typeface="Braggadocio" charset="0"/>
                  <a:ea typeface="Braggadocio" charset="0"/>
                  <a:cs typeface="Braggadocio" charset="0"/>
                </a:rPr>
                <a:t>Sland</a:t>
              </a:r>
              <a:endParaRPr lang="en-US" sz="9600" dirty="0">
                <a:solidFill>
                  <a:schemeClr val="accent6">
                    <a:lumMod val="50000"/>
                  </a:schemeClr>
                </a:solidFill>
                <a:latin typeface="Braggadocio" charset="0"/>
                <a:ea typeface="Braggadocio" charset="0"/>
                <a:cs typeface="Braggadocio" charset="0"/>
              </a:endParaRPr>
            </a:p>
          </p:txBody>
        </p:sp>
        <p:pic>
          <p:nvPicPr>
            <p:cNvPr id="1028" name="Picture 4" descr="mage result for medical marijuana leaf with letter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0" t="11557" r="24025" b="19871"/>
            <a:stretch/>
          </p:blipFill>
          <p:spPr bwMode="auto">
            <a:xfrm>
              <a:off x="6786282" y="860612"/>
              <a:ext cx="2084295" cy="2393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722659" y="1806586"/>
              <a:ext cx="35948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chemeClr val="accent6">
                      <a:lumMod val="50000"/>
                    </a:schemeClr>
                  </a:solidFill>
                  <a:latin typeface="Braggadocio" charset="0"/>
                  <a:ea typeface="Braggadocio" charset="0"/>
                  <a:cs typeface="Braggadocio" charset="0"/>
                </a:rPr>
                <a:t>UDS</a:t>
              </a:r>
              <a:endParaRPr lang="en-US" sz="9600" dirty="0">
                <a:solidFill>
                  <a:schemeClr val="accent6">
                    <a:lumMod val="50000"/>
                  </a:schemeClr>
                </a:solidFill>
                <a:latin typeface="Braggadocio" charset="0"/>
                <a:ea typeface="Braggadocio" charset="0"/>
                <a:cs typeface="Braggadocio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911" y="954741"/>
            <a:ext cx="11364949" cy="4666130"/>
            <a:chOff x="952558" y="860612"/>
            <a:chExt cx="11364949" cy="4666130"/>
          </a:xfrm>
        </p:grpSpPr>
        <p:pic>
          <p:nvPicPr>
            <p:cNvPr id="12" name="Picture 6" descr="mage result for palm tree i lett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7" r="3874" b="7002"/>
            <a:stretch/>
          </p:blipFill>
          <p:spPr bwMode="auto">
            <a:xfrm>
              <a:off x="952558" y="860612"/>
              <a:ext cx="1680882" cy="2226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4150" t="3813" b="6819"/>
            <a:stretch/>
          </p:blipFill>
          <p:spPr>
            <a:xfrm>
              <a:off x="5405718" y="3186954"/>
              <a:ext cx="2628354" cy="233978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08708" y="1806586"/>
              <a:ext cx="51367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smtClean="0">
                  <a:solidFill>
                    <a:schemeClr val="accent6">
                      <a:lumMod val="50000"/>
                    </a:schemeClr>
                  </a:solidFill>
                  <a:latin typeface="Braggadocio" charset="0"/>
                  <a:ea typeface="Braggadocio" charset="0"/>
                  <a:cs typeface="Braggadocio" charset="0"/>
                </a:rPr>
                <a:t>Sland</a:t>
              </a:r>
              <a:endParaRPr lang="en-US" sz="9600" dirty="0">
                <a:solidFill>
                  <a:schemeClr val="accent6">
                    <a:lumMod val="50000"/>
                  </a:schemeClr>
                </a:solidFill>
                <a:latin typeface="Braggadocio" charset="0"/>
                <a:ea typeface="Braggadocio" charset="0"/>
                <a:cs typeface="Braggadocio" charset="0"/>
              </a:endParaRPr>
            </a:p>
          </p:txBody>
        </p:sp>
        <p:pic>
          <p:nvPicPr>
            <p:cNvPr id="15" name="Picture 4" descr="mage result for medical marijuana leaf with letter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0" t="11557" r="24025" b="19871"/>
            <a:stretch/>
          </p:blipFill>
          <p:spPr bwMode="auto">
            <a:xfrm>
              <a:off x="6786282" y="860612"/>
              <a:ext cx="2084295" cy="2393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722659" y="1806586"/>
              <a:ext cx="35948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chemeClr val="accent6">
                      <a:lumMod val="50000"/>
                    </a:schemeClr>
                  </a:solidFill>
                  <a:latin typeface="Braggadocio" charset="0"/>
                  <a:ea typeface="Braggadocio" charset="0"/>
                  <a:cs typeface="Braggadocio" charset="0"/>
                </a:rPr>
                <a:t>UDS</a:t>
              </a:r>
              <a:endParaRPr lang="en-US" sz="9600" dirty="0">
                <a:solidFill>
                  <a:schemeClr val="accent6">
                    <a:lumMod val="50000"/>
                  </a:schemeClr>
                </a:solidFill>
                <a:latin typeface="Braggadocio" charset="0"/>
                <a:ea typeface="Braggadocio" charset="0"/>
                <a:cs typeface="Braggadoci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8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8563" y="242046"/>
            <a:ext cx="3536578" cy="3386848"/>
            <a:chOff x="618563" y="242046"/>
            <a:chExt cx="3536578" cy="3386848"/>
          </a:xfrm>
        </p:grpSpPr>
        <p:pic>
          <p:nvPicPr>
            <p:cNvPr id="1026" name="Picture 2" descr="mage result for marijuana memorabilia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0" t="9412"/>
            <a:stretch/>
          </p:blipFill>
          <p:spPr bwMode="auto">
            <a:xfrm>
              <a:off x="618564" y="242046"/>
              <a:ext cx="3536577" cy="314480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 Same Side Corner Rectangle 3"/>
            <p:cNvSpPr/>
            <p:nvPr/>
          </p:nvSpPr>
          <p:spPr>
            <a:xfrm>
              <a:off x="618563" y="2889305"/>
              <a:ext cx="3536577" cy="739589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  <a:bevelB w="152400" h="1524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merican Typewriter" charset="0"/>
                  <a:ea typeface="American Typewriter" charset="0"/>
                  <a:cs typeface="American Typewriter" charset="0"/>
                </a:rPr>
                <a:t>PURCHASE </a:t>
              </a:r>
              <a:r>
                <a:rPr lang="en-US" sz="2800" b="1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MEMORABILIA</a:t>
              </a:r>
              <a:endParaRPr lang="en-US" sz="2800" b="1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77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American Typewriter</vt:lpstr>
      <vt:lpstr>Braggadocio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2018-12-08T15:34:59Z</dcterms:created>
  <dcterms:modified xsi:type="dcterms:W3CDTF">2018-12-08T20:11:12Z</dcterms:modified>
</cp:coreProperties>
</file>