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attendance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ecab74cf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ecab74cf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ecab74cf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ecab74cf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301791457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30179145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ecab74c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ecab74c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ecab74cf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ecab74c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ecab74cf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ecab74cf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ecab74cf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ecab74cf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301791457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301791457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80a9eb55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80a9eb55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a245f9c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a245f9c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ecab74c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ecab74c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a245f9c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a245f9c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ecab74cf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ecab74c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3017914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3017914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a245f9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a245f9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ecab74cf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ecab74cf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77450" y="2990725"/>
            <a:ext cx="5789100" cy="5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100" y="-482475"/>
            <a:ext cx="5209799" cy="34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2" type="ctrTitle"/>
          </p:nvPr>
        </p:nvSpPr>
        <p:spPr>
          <a:xfrm>
            <a:off x="1677450" y="3803125"/>
            <a:ext cx="5789100" cy="5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1"/>
          <p:cNvSpPr txBox="1"/>
          <p:nvPr>
            <p:ph idx="2"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4512000"/>
            <a:ext cx="9144000" cy="63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98100" y="68050"/>
            <a:ext cx="8947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0" y="4690950"/>
            <a:ext cx="55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200" u="none" cap="none" strike="noStrike">
                <a:solidFill>
                  <a:srgbClr val="FFCC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200" u="none" cap="none" strike="noStrike">
                <a:solidFill>
                  <a:srgbClr val="FFCC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200" u="none" cap="none" strike="noStrike">
                <a:solidFill>
                  <a:srgbClr val="FFCC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200" u="none" cap="none" strike="noStrike">
                <a:solidFill>
                  <a:srgbClr val="FFCC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200" u="none" cap="none" strike="noStrike">
                <a:solidFill>
                  <a:srgbClr val="FFCC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200" u="none" cap="none" strike="noStrike">
                <a:solidFill>
                  <a:srgbClr val="FFCC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200" u="none" cap="none" strike="noStrike">
                <a:solidFill>
                  <a:srgbClr val="FFCC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200" u="none" cap="none" strike="noStrike">
                <a:solidFill>
                  <a:srgbClr val="FFCC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200" u="none" cap="none" strike="noStrike">
                <a:solidFill>
                  <a:srgbClr val="FFCC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close up of a sign&#10;&#10;Description generated with high confidence" id="67" name="Google Shape;67;p15"/>
          <p:cNvPicPr preferRelativeResize="0"/>
          <p:nvPr/>
        </p:nvPicPr>
        <p:blipFill rotWithShape="1">
          <a:blip r:embed="rId2">
            <a:alphaModFix/>
          </a:blip>
          <a:srcRect b="2210" l="1931" r="0" t="0"/>
          <a:stretch/>
        </p:blipFill>
        <p:spPr>
          <a:xfrm>
            <a:off x="8515350" y="4511850"/>
            <a:ext cx="634199" cy="63164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31250" y="4627575"/>
            <a:ext cx="288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CC3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Gopher Motorsports</a:t>
            </a:r>
            <a:endParaRPr sz="1600">
              <a:solidFill>
                <a:srgbClr val="FFCC3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0" y="841250"/>
            <a:ext cx="9144000" cy="430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92Bunfu2RV3dPfvyfRJxTTTEKJbWNdNj/view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Lo6yrBb4IyiyA9VqbS1tdF_QQ79vxhBP/view" TargetMode="External"/><Relationship Id="rId4" Type="http://schemas.openxmlformats.org/officeDocument/2006/relationships/image" Target="../media/image17.jp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kIaS6XPcUaqwB8BaR2wKlEjqfup0-uIt/view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structables.com/DIY-Spider-RobotQuad-robot-Quadruped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1677450" y="2990725"/>
            <a:ext cx="5789100" cy="5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Brock Bye, Will Nichols, Jake Borham</a:t>
            </a:r>
            <a:endParaRPr/>
          </a:p>
        </p:txBody>
      </p:sp>
      <p:sp>
        <p:nvSpPr>
          <p:cNvPr id="74" name="Google Shape;74;p16"/>
          <p:cNvSpPr txBox="1"/>
          <p:nvPr>
            <p:ph idx="2" type="ctrTitle"/>
          </p:nvPr>
        </p:nvSpPr>
        <p:spPr>
          <a:xfrm>
            <a:off x="1677450" y="3803125"/>
            <a:ext cx="5789100" cy="5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CAO: 04</a:t>
            </a:r>
            <a:r>
              <a:rPr lang="en"/>
              <a:t>/28/2023</a:t>
            </a:r>
            <a:endParaRPr/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1677450" y="2295750"/>
            <a:ext cx="5789100" cy="5520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Project Aragog</a:t>
            </a:r>
            <a:endParaRPr sz="3200"/>
          </a:p>
        </p:txBody>
      </p:sp>
      <p:sp>
        <p:nvSpPr>
          <p:cNvPr id="76" name="Google Shape;76;p16"/>
          <p:cNvSpPr/>
          <p:nvPr/>
        </p:nvSpPr>
        <p:spPr>
          <a:xfrm>
            <a:off x="2043125" y="328625"/>
            <a:ext cx="5022000" cy="26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668" y="328625"/>
            <a:ext cx="1950654" cy="26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Libraries (Slave SPI)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9528"/>
            <a:ext cx="4617899" cy="402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699" y="969528"/>
            <a:ext cx="3988059" cy="402157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Libraries(Main)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9528"/>
            <a:ext cx="3423850" cy="402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650" y="969528"/>
            <a:ext cx="5262951" cy="220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Setbacks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67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SPI concept comprehension and implementation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Power consumption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Servo power intake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Single source supply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Battery supply 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Perf board implementation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Servo burnouts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5" name="Google Shape;175;p27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57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Upgraded servos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Upgraded chassis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PCB implementation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Mobility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More SPI communication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More movement functions and logic </a:t>
            </a:r>
            <a:endParaRPr sz="2000"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3" name="Google Shape;183;p28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Development</a:t>
            </a:r>
            <a:endParaRPr/>
          </a:p>
        </p:txBody>
      </p:sp>
      <p:pic>
        <p:nvPicPr>
          <p:cNvPr id="190" name="Google Shape;190;p29" title="IMG_291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875" y="869975"/>
            <a:ext cx="7597325" cy="42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Development</a:t>
            </a:r>
            <a:endParaRPr/>
          </a:p>
        </p:txBody>
      </p:sp>
      <p:pic>
        <p:nvPicPr>
          <p:cNvPr id="198" name="Google Shape;198;p30" title="IMG_292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25" y="853875"/>
            <a:ext cx="7625976" cy="42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Development</a:t>
            </a:r>
            <a:endParaRPr/>
          </a:p>
        </p:txBody>
      </p:sp>
      <p:pic>
        <p:nvPicPr>
          <p:cNvPr id="206" name="Google Shape;206;p31" title="IMG_2929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99" y="857925"/>
            <a:ext cx="7618800" cy="42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829300" y="1882425"/>
            <a:ext cx="3485400" cy="21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Questions?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4" name="Google Shape;214;p32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50" y="1157075"/>
            <a:ext cx="2868250" cy="382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4705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Inspired by arduino project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Original Design by Regis Hsu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Concept of Operations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SPI Communication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Circuit Design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Body Composition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2371200" y="124003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Overview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of Operations (Slave)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802650" y="1159400"/>
            <a:ext cx="960300" cy="266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5284150" y="1007117"/>
            <a:ext cx="960300" cy="95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0" y="860625"/>
            <a:ext cx="7893824" cy="42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of Operations (Master)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802650" y="1159400"/>
            <a:ext cx="960300" cy="266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284150" y="1007117"/>
            <a:ext cx="960300" cy="95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26" y="869825"/>
            <a:ext cx="8422477" cy="42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734325" y="6175325"/>
            <a:ext cx="2525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Concept of Operations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Overview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49" y="864149"/>
            <a:ext cx="7867249" cy="42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734325" y="6175325"/>
            <a:ext cx="2525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Concept of Operations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Chassis 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550" y="871100"/>
            <a:ext cx="3204300" cy="42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26200" y="971675"/>
            <a:ext cx="566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Hardware Design</a:t>
            </a:r>
            <a:endParaRPr sz="24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Use of two PICs (Jake)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Circuit layout &amp; analysis (Will)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Chassis</a:t>
            </a:r>
            <a:r>
              <a:rPr lang="en" sz="2000">
                <a:solidFill>
                  <a:schemeClr val="lt1"/>
                </a:solidFill>
              </a:rPr>
              <a:t> design/production (Will)</a:t>
            </a:r>
            <a:endParaRPr sz="20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SPI Communication</a:t>
            </a:r>
            <a:endParaRPr sz="24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Master/Slave setup (Brock)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Read/Write and Interrupt functions (Will)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Contributions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171900" y="923900"/>
            <a:ext cx="57384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Movement Scripts</a:t>
            </a:r>
            <a:endParaRPr sz="24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Servo setup functions (Jake)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Leg movement logic (Jake/Brock)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Leg movement hard coded (</a:t>
            </a:r>
            <a:r>
              <a:rPr lang="en" sz="2000">
                <a:solidFill>
                  <a:schemeClr val="lt1"/>
                </a:solidFill>
              </a:rPr>
              <a:t>Brock)</a:t>
            </a:r>
            <a:endParaRPr sz="2000"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1" name="Google Shape;131;p22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Libraries (General)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9526"/>
            <a:ext cx="3473500" cy="21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225" y="969528"/>
            <a:ext cx="31908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371200" y="109728"/>
            <a:ext cx="665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Libraries (Master SPI)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9528"/>
            <a:ext cx="3711205" cy="402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005" y="969528"/>
            <a:ext cx="4975595" cy="351120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0" y="0"/>
            <a:ext cx="2243100" cy="8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49549" cy="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4-EL-069">
  <a:themeElements>
    <a:clrScheme name="Simple Light">
      <a:dk1>
        <a:srgbClr val="FDD10E"/>
      </a:dk1>
      <a:lt1>
        <a:srgbClr val="7A0018"/>
      </a:lt1>
      <a:dk2>
        <a:srgbClr val="9B8B48"/>
      </a:dk2>
      <a:lt2>
        <a:srgbClr val="000000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