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19" Type="http://schemas.openxmlformats.org/officeDocument/2006/relationships/font" Target="fonts/RobotoMono-regular.fntdata"/><Relationship Id="rId18" Type="http://schemas.openxmlformats.org/officeDocument/2006/relationships/font" Target="fonts/Robot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Welcome everyone to my presentation on enhancing cybersecurity with Quantum Key Distribution and addressing RSA vulnerabilities.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My name is Wayne, and today we'll explore how integrating QKD can strengthen our cryptographic security and mitigate the weaknesses of RSA.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0d80a97c7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f0d80a97c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Cryptography is fundamental to securing our digital communications.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RSA, a widely used cryptographic algorithm, has been the cornerstone of secure communications.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However, as we’ll see, RSA has certain vulnerabilities.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I'll also introduce QKD, a cutting-edge technology that promises to revolutionize cryptographic 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0d80a97c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f0d80a97c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RSA relies on the difficulty of factoring large numbers into primes.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We'll look at key generation, encryption, and decryption processes in RSA.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Despite its robustness, RSA is vulnerable to certain attacks, especially if weak keys are used.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For example, keys that are too short or poorly generated can be factored, compromising 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Real-world implications of these vulnerabilities can be severe, affecting everything from online banking to government communications.</a:t>
            </a:r>
            <a:r>
              <a:rPr lang="en-GB">
                <a:solidFill>
                  <a:srgbClr val="FF0000"/>
                </a:solidFill>
              </a:rPr>
              <a:t>NEXT SLIDE!!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1. </a:t>
            </a:r>
            <a:r>
              <a:rPr b="1" lang="en-GB"/>
              <a:t>Decrypt Sensitive Information:</a:t>
            </a:r>
            <a:r>
              <a:rPr lang="en-GB"/>
              <a:t> With the private key, you can decrypt any data that was encrypted with the corresponding public key. This can include confidential communications, sensitive documents, and other secure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</a:t>
            </a:r>
            <a:r>
              <a:rPr b="1" lang="en-GB"/>
              <a:t>Sign Data:</a:t>
            </a:r>
            <a:r>
              <a:rPr lang="en-GB"/>
              <a:t> You can sign data to impersonate the legitimate owner of the private key. This can be used to forge signatures, authenticate fake messages, or execute unauthorized transactions.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</a:t>
            </a:r>
            <a:r>
              <a:rPr b="1" lang="en-GB"/>
              <a:t>Man-in-the-Middle Attacks</a:t>
            </a:r>
            <a:r>
              <a:rPr lang="en-GB"/>
              <a:t>: By decrypting and re-encrypting data on the fly, you can intercept and alter communications between parties without their knowledge.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</a:t>
            </a:r>
            <a:r>
              <a:rPr b="1" lang="en-GB"/>
              <a:t>Breaking Authentication Systems</a:t>
            </a:r>
            <a:r>
              <a:rPr lang="en-GB"/>
              <a:t>: Many authentication systems rely on RSA keys for verifying identities. With the private key, you can bypass these systems, gaining unauthorized access to accounts and systems.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0d80a97c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0d80a97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QKD uses principles of quantum mechanics to securely distribute encryption keys.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key feature is that any attempt to eavesdrop on the key exchange will be detectable.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This ensures a level of security unattainable by classical methods.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0d80a97c7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0d80a97c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I'll show a simulated QKD process and illustrate RSA vulnerabilities using a weak key.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 tools and environment setup for this demo will include Python, the pycryptodome library, and OpenSSL all inside Apache Guacamole.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f0d80a97c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f0d80a97c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Here are the step-by-step commands and their expected outputs.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I'll start by setting up the Python virtual environment and installing necessary packages.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Then, I'll generate a weak RSA key and simulate the QKD process.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Python script we'll use will show the QKD simulation and RSA vulnerabilities.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/>
              <a:t>(Swap over to demo screenshots or demo recording if time permits)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0d80a97c7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0d80a97c7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To mitigate RSA vulnerabilities, we should use stronger keys, ideally 2048 bits or longer.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Implementing quantum-resistant algorithms is crucial as quantum computing advances.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Regular key rotation and thorough monitoring of cryptographic practices are essential.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By adopting these strategies, we can significantly enhance our security posture.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f0d80a97c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f0d80a97c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QKD can significantly enhance RSA security by providing a secure method for key exchange.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Practical scenarios include secure financial transactions, government communications, and military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Looking ahead, as quantum technology evolves, integrating QKD will be essential for maintaining cryptographic 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0d80a97c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0d80a97c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In summary, I have discussed the importance of cryptographic security and the vulnerabilities of RSA.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QKD offers a promising solution to these vulnerabilities by ensuring secure key exchange.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Adopting advanced cryptographic techniques like QKD is crucial for staying ahead in cybersecurity.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Thank you for your attention. I'm now open to any questions you may have.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50"/>
              <a:t>Enhancing Cybersecurity with Quantum Key Distribution and Addressing RSA Vulnerabilities</a:t>
            </a:r>
            <a:r>
              <a:rPr lang="en-GB"/>
              <a:t> 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25"/>
            <a:ext cx="6192300" cy="17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Modern Approach to Cryptographic Security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5623250" y="3877275"/>
            <a:ext cx="3209100" cy="116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Wayne Hunt</a:t>
            </a:r>
            <a:endParaRPr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August 2024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25" y="500925"/>
            <a:ext cx="3706500" cy="3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Cryptographic Security	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Importance of Cryptography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Overview of RSA Algorithm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Brief Introduction to Quantum Key Distribution (QKD)</a:t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3706500" cy="419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Understanding RSA Vulnerabilities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395175" y="73600"/>
            <a:ext cx="4748700" cy="50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RSA Basics: Key Generation, Encryption, and Decryption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Common RSA Vulnerabilities: Weak Keys, Mathematical Attacks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Real-World Implications of RSA Vulnerabilities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1. Decrypt Sensitive Information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2. Sign Data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3. MitM (Man-in-the-Middle) Attacks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/>
              <a:t>4. Breaking Authentication Systems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Quantum Key Distribution (QKD)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654825" y="522450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What is QKD?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How QKD Works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Advantages of QKD over Traditional Key Distribution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Demonstration Overview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644675" y="500925"/>
            <a:ext cx="4166400" cy="443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Objectives of the Demonstration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Tools and Environment Setup</a:t>
            </a:r>
            <a:endParaRPr b="1" sz="18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Python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Pycryptodome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OpenSSL</a:t>
            </a:r>
            <a:endParaRPr b="1"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-GB" sz="1500"/>
              <a:t>Apache Guacamole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Steps of the Demonstration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Detailed </a:t>
            </a:r>
            <a:r>
              <a:rPr lang="en-GB"/>
              <a:t>Demonstration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Steps: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4398200" y="101225"/>
            <a:ext cx="4674300" cy="49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 Python Virtual Environment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Command: </a:t>
            </a:r>
            <a:r>
              <a:rPr b="1" i="1"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python3 -m venv venv</a:t>
            </a:r>
            <a:endParaRPr b="1" i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Output: None, but a new directory named ‘venv’ will be created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Activate Virtual Environment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Command: </a:t>
            </a:r>
            <a:r>
              <a:rPr b="1" i="1"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source venv/bin/activate</a:t>
            </a:r>
            <a:endParaRPr b="1" i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Output: Shell prompt changes to indicate venv is active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Install Required Packages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Command: </a:t>
            </a:r>
            <a:r>
              <a:rPr b="1" i="1"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pycryptodome</a:t>
            </a:r>
            <a:endParaRPr b="1" i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Output: Installation logs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a Weak RSA Key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Command: </a:t>
            </a:r>
            <a:r>
              <a:rPr b="1" i="1"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openssl genpkey -algorithm RSA -out weak_rsa_key.pem -pkeyopt rsa_keygen_bits:512</a:t>
            </a:r>
            <a:endParaRPr b="1" i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Output: Key generation progress and confirmation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Simulate QKD and RSA Vulnerabilities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Command: </a:t>
            </a:r>
            <a:r>
              <a:rPr b="1" i="1"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python3 alice_bob_qkd.py</a:t>
            </a:r>
            <a:endParaRPr b="1" i="1"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Output: Display the results of the QKD simulation and the factors of the RSA modulus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Mitigation Strategies for RSA Vulnerabilities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364875" y="252600"/>
            <a:ext cx="4698300" cy="478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Use of Stronger Keys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Implementing Quantum-Resistant Algorithms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Regular Key Rotation and Monitoring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Combining QKD with RSA</a:t>
            </a:r>
            <a:endParaRPr i="1" sz="24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4385075" y="60625"/>
            <a:ext cx="4698300" cy="50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How QKD Enhances RSA Security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Practical Implementation Scenarios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Future Prospects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Summary of Key Points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Importance of Adopting Advanced Cryptographic Techniques</a:t>
            </a:r>
            <a:endParaRPr b="1"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GB" sz="1800"/>
              <a:t>Q&amp;A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