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DBFA-3A6C-46CB-8D4F-63BC2BC5CA36}" v="2" dt="2024-11-03T23:02:15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9" autoAdjust="0"/>
    <p:restoredTop sz="94737"/>
  </p:normalViewPr>
  <p:slideViewPr>
    <p:cSldViewPr snapToGrid="0">
      <p:cViewPr varScale="1">
        <p:scale>
          <a:sx n="79" d="100"/>
          <a:sy n="7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85C3DBFA-3A6C-46CB-8D4F-63BC2BC5CA36}"/>
    <pc:docChg chg="undo custSel addSld delSld modSld">
      <pc:chgData name="Noman  Atique" userId="aab35d70-e8e0-4a76-8862-eddb3a1d4775" providerId="ADAL" clId="{85C3DBFA-3A6C-46CB-8D4F-63BC2BC5CA36}" dt="2024-11-03T23:24:40.293" v="3231" actId="20577"/>
      <pc:docMkLst>
        <pc:docMk/>
      </pc:docMkLst>
      <pc:sldChg chg="modSp mod">
        <pc:chgData name="Noman  Atique" userId="aab35d70-e8e0-4a76-8862-eddb3a1d4775" providerId="ADAL" clId="{85C3DBFA-3A6C-46CB-8D4F-63BC2BC5CA36}" dt="2024-11-03T22:56:02.912" v="1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85C3DBFA-3A6C-46CB-8D4F-63BC2BC5CA36}" dt="2024-11-03T22:55:56.235" v="4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85C3DBFA-3A6C-46CB-8D4F-63BC2BC5CA36}" dt="2024-11-03T22:56:02.912" v="1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85C3DBFA-3A6C-46CB-8D4F-63BC2BC5CA36}" dt="2024-11-03T22:59:22.125" v="344" actId="20577"/>
        <pc:sldMkLst>
          <pc:docMk/>
          <pc:sldMk cId="3911012905" sldId="257"/>
        </pc:sldMkLst>
        <pc:spChg chg="mod">
          <ac:chgData name="Noman  Atique" userId="aab35d70-e8e0-4a76-8862-eddb3a1d4775" providerId="ADAL" clId="{85C3DBFA-3A6C-46CB-8D4F-63BC2BC5CA36}" dt="2024-11-03T22:59:22.125" v="344" actId="20577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85C3DBFA-3A6C-46CB-8D4F-63BC2BC5CA36}" dt="2024-11-03T23:03:06.979" v="435" actId="20577"/>
        <pc:sldMkLst>
          <pc:docMk/>
          <pc:sldMk cId="2089367941" sldId="258"/>
        </pc:sldMkLst>
        <pc:spChg chg="mod">
          <ac:chgData name="Noman  Atique" userId="aab35d70-e8e0-4a76-8862-eddb3a1d4775" providerId="ADAL" clId="{85C3DBFA-3A6C-46CB-8D4F-63BC2BC5CA36}" dt="2024-11-03T23:00:57.011" v="373" actId="20577"/>
          <ac:spMkLst>
            <pc:docMk/>
            <pc:sldMk cId="2089367941" sldId="258"/>
            <ac:spMk id="2" creationId="{1752F218-0A60-DFBB-CCA7-DDD7CA21C7BE}"/>
          </ac:spMkLst>
        </pc:spChg>
        <pc:spChg chg="mod">
          <ac:chgData name="Noman  Atique" userId="aab35d70-e8e0-4a76-8862-eddb3a1d4775" providerId="ADAL" clId="{85C3DBFA-3A6C-46CB-8D4F-63BC2BC5CA36}" dt="2024-11-03T23:03:06.979" v="435" actId="20577"/>
          <ac:spMkLst>
            <pc:docMk/>
            <pc:sldMk cId="2089367941" sldId="258"/>
            <ac:spMk id="3" creationId="{5796CA58-02EE-3318-0C93-BF173CF9FCE2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64400231" sldId="259"/>
        </pc:sldMkLst>
      </pc:sldChg>
      <pc:sldChg chg="modSp new mod">
        <pc:chgData name="Noman  Atique" userId="aab35d70-e8e0-4a76-8862-eddb3a1d4775" providerId="ADAL" clId="{85C3DBFA-3A6C-46CB-8D4F-63BC2BC5CA36}" dt="2024-11-03T23:06:28.437" v="884" actId="20577"/>
        <pc:sldMkLst>
          <pc:docMk/>
          <pc:sldMk cId="3415161533" sldId="259"/>
        </pc:sldMkLst>
        <pc:spChg chg="mod">
          <ac:chgData name="Noman  Atique" userId="aab35d70-e8e0-4a76-8862-eddb3a1d4775" providerId="ADAL" clId="{85C3DBFA-3A6C-46CB-8D4F-63BC2BC5CA36}" dt="2024-11-03T23:03:22.124" v="463" actId="20577"/>
          <ac:spMkLst>
            <pc:docMk/>
            <pc:sldMk cId="3415161533" sldId="259"/>
            <ac:spMk id="2" creationId="{7156B93C-2E2F-3E4F-5D08-BEE961A8C9E5}"/>
          </ac:spMkLst>
        </pc:spChg>
        <pc:spChg chg="mod">
          <ac:chgData name="Noman  Atique" userId="aab35d70-e8e0-4a76-8862-eddb3a1d4775" providerId="ADAL" clId="{85C3DBFA-3A6C-46CB-8D4F-63BC2BC5CA36}" dt="2024-11-03T23:06:28.437" v="884" actId="20577"/>
          <ac:spMkLst>
            <pc:docMk/>
            <pc:sldMk cId="3415161533" sldId="259"/>
            <ac:spMk id="3" creationId="{F1C24F69-1133-0C4D-1F9E-4E3349BC2745}"/>
          </ac:spMkLst>
        </pc:spChg>
      </pc:sldChg>
      <pc:sldChg chg="modSp new mod">
        <pc:chgData name="Noman  Atique" userId="aab35d70-e8e0-4a76-8862-eddb3a1d4775" providerId="ADAL" clId="{85C3DBFA-3A6C-46CB-8D4F-63BC2BC5CA36}" dt="2024-11-03T23:09:22.246" v="1305" actId="207"/>
        <pc:sldMkLst>
          <pc:docMk/>
          <pc:sldMk cId="2792058468" sldId="260"/>
        </pc:sldMkLst>
        <pc:spChg chg="mod">
          <ac:chgData name="Noman  Atique" userId="aab35d70-e8e0-4a76-8862-eddb3a1d4775" providerId="ADAL" clId="{85C3DBFA-3A6C-46CB-8D4F-63BC2BC5CA36}" dt="2024-11-03T23:07:01.306" v="915" actId="20577"/>
          <ac:spMkLst>
            <pc:docMk/>
            <pc:sldMk cId="2792058468" sldId="260"/>
            <ac:spMk id="2" creationId="{20E18BE6-23ED-2BBE-AED8-E6961C00146E}"/>
          </ac:spMkLst>
        </pc:spChg>
        <pc:spChg chg="mod">
          <ac:chgData name="Noman  Atique" userId="aab35d70-e8e0-4a76-8862-eddb3a1d4775" providerId="ADAL" clId="{85C3DBFA-3A6C-46CB-8D4F-63BC2BC5CA36}" dt="2024-11-03T23:09:22.246" v="1305" actId="207"/>
          <ac:spMkLst>
            <pc:docMk/>
            <pc:sldMk cId="2792058468" sldId="260"/>
            <ac:spMk id="3" creationId="{4A23AD56-A084-09F1-7B8C-DBDA782D3533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3285447" sldId="261"/>
        </pc:sldMkLst>
      </pc:sldChg>
      <pc:sldChg chg="modSp new mod">
        <pc:chgData name="Noman  Atique" userId="aab35d70-e8e0-4a76-8862-eddb3a1d4775" providerId="ADAL" clId="{85C3DBFA-3A6C-46CB-8D4F-63BC2BC5CA36}" dt="2024-11-03T23:11:00.078" v="1489" actId="20577"/>
        <pc:sldMkLst>
          <pc:docMk/>
          <pc:sldMk cId="4211961089" sldId="261"/>
        </pc:sldMkLst>
        <pc:spChg chg="mod">
          <ac:chgData name="Noman  Atique" userId="aab35d70-e8e0-4a76-8862-eddb3a1d4775" providerId="ADAL" clId="{85C3DBFA-3A6C-46CB-8D4F-63BC2BC5CA36}" dt="2024-11-03T23:09:51.190" v="1337" actId="20577"/>
          <ac:spMkLst>
            <pc:docMk/>
            <pc:sldMk cId="4211961089" sldId="261"/>
            <ac:spMk id="2" creationId="{41F00CDE-0A77-681A-A4DE-3B6D538BD054}"/>
          </ac:spMkLst>
        </pc:spChg>
        <pc:spChg chg="mod">
          <ac:chgData name="Noman  Atique" userId="aab35d70-e8e0-4a76-8862-eddb3a1d4775" providerId="ADAL" clId="{85C3DBFA-3A6C-46CB-8D4F-63BC2BC5CA36}" dt="2024-11-03T23:11:00.078" v="1489" actId="20577"/>
          <ac:spMkLst>
            <pc:docMk/>
            <pc:sldMk cId="4211961089" sldId="261"/>
            <ac:spMk id="3" creationId="{ECB62506-8CD9-5D38-C88C-0ED7AC77583F}"/>
          </ac:spMkLst>
        </pc:spChg>
      </pc:sldChg>
      <pc:sldChg chg="modSp new mod">
        <pc:chgData name="Noman  Atique" userId="aab35d70-e8e0-4a76-8862-eddb3a1d4775" providerId="ADAL" clId="{85C3DBFA-3A6C-46CB-8D4F-63BC2BC5CA36}" dt="2024-11-03T23:14:21.380" v="2033" actId="20577"/>
        <pc:sldMkLst>
          <pc:docMk/>
          <pc:sldMk cId="188372399" sldId="262"/>
        </pc:sldMkLst>
        <pc:spChg chg="mod">
          <ac:chgData name="Noman  Atique" userId="aab35d70-e8e0-4a76-8862-eddb3a1d4775" providerId="ADAL" clId="{85C3DBFA-3A6C-46CB-8D4F-63BC2BC5CA36}" dt="2024-11-03T23:11:26.507" v="1529" actId="20577"/>
          <ac:spMkLst>
            <pc:docMk/>
            <pc:sldMk cId="188372399" sldId="262"/>
            <ac:spMk id="2" creationId="{CFD88C64-9E70-81D1-DF8D-7210EA895B70}"/>
          </ac:spMkLst>
        </pc:spChg>
        <pc:spChg chg="mod">
          <ac:chgData name="Noman  Atique" userId="aab35d70-e8e0-4a76-8862-eddb3a1d4775" providerId="ADAL" clId="{85C3DBFA-3A6C-46CB-8D4F-63BC2BC5CA36}" dt="2024-11-03T23:14:21.380" v="2033" actId="20577"/>
          <ac:spMkLst>
            <pc:docMk/>
            <pc:sldMk cId="188372399" sldId="262"/>
            <ac:spMk id="3" creationId="{FA0F3ADB-BF91-C727-267A-0FF88F76EC48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02474462" sldId="26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78678204" sldId="263"/>
        </pc:sldMkLst>
      </pc:sldChg>
      <pc:sldChg chg="modSp new mod">
        <pc:chgData name="Noman  Atique" userId="aab35d70-e8e0-4a76-8862-eddb3a1d4775" providerId="ADAL" clId="{85C3DBFA-3A6C-46CB-8D4F-63BC2BC5CA36}" dt="2024-11-03T23:15:52.750" v="2279" actId="113"/>
        <pc:sldMkLst>
          <pc:docMk/>
          <pc:sldMk cId="3548744079" sldId="263"/>
        </pc:sldMkLst>
        <pc:spChg chg="mod">
          <ac:chgData name="Noman  Atique" userId="aab35d70-e8e0-4a76-8862-eddb3a1d4775" providerId="ADAL" clId="{85C3DBFA-3A6C-46CB-8D4F-63BC2BC5CA36}" dt="2024-11-03T23:13:48.440" v="1901" actId="20577"/>
          <ac:spMkLst>
            <pc:docMk/>
            <pc:sldMk cId="3548744079" sldId="263"/>
            <ac:spMk id="2" creationId="{B5256E31-6CC1-9E3A-1283-05FA2FC7C2F6}"/>
          </ac:spMkLst>
        </pc:spChg>
        <pc:spChg chg="mod">
          <ac:chgData name="Noman  Atique" userId="aab35d70-e8e0-4a76-8862-eddb3a1d4775" providerId="ADAL" clId="{85C3DBFA-3A6C-46CB-8D4F-63BC2BC5CA36}" dt="2024-11-03T23:15:52.750" v="2279" actId="113"/>
          <ac:spMkLst>
            <pc:docMk/>
            <pc:sldMk cId="3548744079" sldId="263"/>
            <ac:spMk id="3" creationId="{DF760530-83FD-9EDA-EDC2-1438F7761E26}"/>
          </ac:spMkLst>
        </pc:spChg>
      </pc:sldChg>
      <pc:sldChg chg="modSp new mod">
        <pc:chgData name="Noman  Atique" userId="aab35d70-e8e0-4a76-8862-eddb3a1d4775" providerId="ADAL" clId="{85C3DBFA-3A6C-46CB-8D4F-63BC2BC5CA36}" dt="2024-11-03T23:19:03.136" v="2695" actId="20577"/>
        <pc:sldMkLst>
          <pc:docMk/>
          <pc:sldMk cId="1633621620" sldId="264"/>
        </pc:sldMkLst>
        <pc:spChg chg="mod">
          <ac:chgData name="Noman  Atique" userId="aab35d70-e8e0-4a76-8862-eddb3a1d4775" providerId="ADAL" clId="{85C3DBFA-3A6C-46CB-8D4F-63BC2BC5CA36}" dt="2024-11-03T23:16:39.224" v="2335" actId="20577"/>
          <ac:spMkLst>
            <pc:docMk/>
            <pc:sldMk cId="1633621620" sldId="264"/>
            <ac:spMk id="2" creationId="{2A018EAC-6E8E-2857-35B4-A47C9737EB8F}"/>
          </ac:spMkLst>
        </pc:spChg>
        <pc:spChg chg="mod">
          <ac:chgData name="Noman  Atique" userId="aab35d70-e8e0-4a76-8862-eddb3a1d4775" providerId="ADAL" clId="{85C3DBFA-3A6C-46CB-8D4F-63BC2BC5CA36}" dt="2024-11-03T23:19:03.136" v="2695" actId="20577"/>
          <ac:spMkLst>
            <pc:docMk/>
            <pc:sldMk cId="1633621620" sldId="264"/>
            <ac:spMk id="3" creationId="{5F2E034B-A7C2-214B-2EEA-C14D9D66DC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854411665" sldId="264"/>
        </pc:sldMkLst>
      </pc:sldChg>
      <pc:sldChg chg="modSp new mod">
        <pc:chgData name="Noman  Atique" userId="aab35d70-e8e0-4a76-8862-eddb3a1d4775" providerId="ADAL" clId="{85C3DBFA-3A6C-46CB-8D4F-63BC2BC5CA36}" dt="2024-11-03T23:21:26.155" v="2959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5C3DBFA-3A6C-46CB-8D4F-63BC2BC5CA36}" dt="2024-11-03T23:20:08.897" v="2730" actId="20577"/>
          <ac:spMkLst>
            <pc:docMk/>
            <pc:sldMk cId="2238231139" sldId="265"/>
            <ac:spMk id="2" creationId="{016D8507-84C2-3F73-CC3B-75DC5FCA5EE7}"/>
          </ac:spMkLst>
        </pc:spChg>
        <pc:spChg chg="mod">
          <ac:chgData name="Noman  Atique" userId="aab35d70-e8e0-4a76-8862-eddb3a1d4775" providerId="ADAL" clId="{85C3DBFA-3A6C-46CB-8D4F-63BC2BC5CA36}" dt="2024-11-03T23:21:26.155" v="2959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68513462" sldId="26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85C3DBFA-3A6C-46CB-8D4F-63BC2BC5CA36}" dt="2024-11-03T23:22:38.449" v="3009" actId="6549"/>
        <pc:sldMkLst>
          <pc:docMk/>
          <pc:sldMk cId="2898880605" sldId="266"/>
        </pc:sldMkLst>
        <pc:spChg chg="mod">
          <ac:chgData name="Noman  Atique" userId="aab35d70-e8e0-4a76-8862-eddb3a1d4775" providerId="ADAL" clId="{85C3DBFA-3A6C-46CB-8D4F-63BC2BC5CA36}" dt="2024-11-03T23:21:35.782" v="2963" actId="20577"/>
          <ac:spMkLst>
            <pc:docMk/>
            <pc:sldMk cId="2898880605" sldId="266"/>
            <ac:spMk id="2" creationId="{92D9ACF8-57E2-B70D-C85D-107F60744B18}"/>
          </ac:spMkLst>
        </pc:spChg>
        <pc:spChg chg="mod">
          <ac:chgData name="Noman  Atique" userId="aab35d70-e8e0-4a76-8862-eddb3a1d4775" providerId="ADAL" clId="{85C3DBFA-3A6C-46CB-8D4F-63BC2BC5CA36}" dt="2024-11-03T23:22:38.449" v="3009" actId="6549"/>
          <ac:spMkLst>
            <pc:docMk/>
            <pc:sldMk cId="2898880605" sldId="266"/>
            <ac:spMk id="3" creationId="{2DC23028-293D-51C4-8CCA-3150FD0228E4}"/>
          </ac:spMkLst>
        </pc:spChg>
      </pc:sldChg>
      <pc:sldChg chg="modSp new mod">
        <pc:chgData name="Noman  Atique" userId="aab35d70-e8e0-4a76-8862-eddb3a1d4775" providerId="ADAL" clId="{85C3DBFA-3A6C-46CB-8D4F-63BC2BC5CA36}" dt="2024-11-03T23:23:26.389" v="3034" actId="5793"/>
        <pc:sldMkLst>
          <pc:docMk/>
          <pc:sldMk cId="1085325407" sldId="267"/>
        </pc:sldMkLst>
        <pc:spChg chg="mod">
          <ac:chgData name="Noman  Atique" userId="aab35d70-e8e0-4a76-8862-eddb3a1d4775" providerId="ADAL" clId="{85C3DBFA-3A6C-46CB-8D4F-63BC2BC5CA36}" dt="2024-11-03T23:23:09.828" v="3031" actId="20577"/>
          <ac:spMkLst>
            <pc:docMk/>
            <pc:sldMk cId="1085325407" sldId="267"/>
            <ac:spMk id="2" creationId="{DF147E05-B921-0E1C-418B-E2FBED9C73EA}"/>
          </ac:spMkLst>
        </pc:spChg>
        <pc:spChg chg="mod">
          <ac:chgData name="Noman  Atique" userId="aab35d70-e8e0-4a76-8862-eddb3a1d4775" providerId="ADAL" clId="{85C3DBFA-3A6C-46CB-8D4F-63BC2BC5CA36}" dt="2024-11-03T23:23:26.389" v="3034" actId="5793"/>
          <ac:spMkLst>
            <pc:docMk/>
            <pc:sldMk cId="1085325407" sldId="267"/>
            <ac:spMk id="3" creationId="{8A47A6F7-72E4-A786-7E14-02CBCCF338FF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857512649" sldId="268"/>
        </pc:sldMkLst>
      </pc:sldChg>
      <pc:sldChg chg="modSp new mod">
        <pc:chgData name="Noman  Atique" userId="aab35d70-e8e0-4a76-8862-eddb3a1d4775" providerId="ADAL" clId="{85C3DBFA-3A6C-46CB-8D4F-63BC2BC5CA36}" dt="2024-11-03T23:24:40.293" v="3231" actId="20577"/>
        <pc:sldMkLst>
          <pc:docMk/>
          <pc:sldMk cId="1093942612" sldId="268"/>
        </pc:sldMkLst>
        <pc:spChg chg="mod">
          <ac:chgData name="Noman  Atique" userId="aab35d70-e8e0-4a76-8862-eddb3a1d4775" providerId="ADAL" clId="{85C3DBFA-3A6C-46CB-8D4F-63BC2BC5CA36}" dt="2024-11-03T23:23:53.957" v="3083" actId="20577"/>
          <ac:spMkLst>
            <pc:docMk/>
            <pc:sldMk cId="1093942612" sldId="268"/>
            <ac:spMk id="2" creationId="{686A62BE-6309-CAEC-B0FE-5991E1121B48}"/>
          </ac:spMkLst>
        </pc:spChg>
        <pc:spChg chg="mod">
          <ac:chgData name="Noman  Atique" userId="aab35d70-e8e0-4a76-8862-eddb3a1d4775" providerId="ADAL" clId="{85C3DBFA-3A6C-46CB-8D4F-63BC2BC5CA36}" dt="2024-11-03T23:24:40.293" v="3231" actId="20577"/>
          <ac:spMkLst>
            <pc:docMk/>
            <pc:sldMk cId="1093942612" sldId="268"/>
            <ac:spMk id="3" creationId="{AE890C26-4D71-7CB5-8373-CDFA258157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JS!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507-84C2-3F73-CC3B-75DC5FC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App.jsx</a:t>
            </a:r>
            <a:r>
              <a:rPr lang="en-US" dirty="0"/>
              <a:t> after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614-B7B3-BCA6-DDB3-97C0B54D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main component of React Application!</a:t>
            </a:r>
          </a:p>
          <a:p>
            <a:r>
              <a:rPr lang="en-US" dirty="0"/>
              <a:t>All react components are like “functions”, with the difference being the components return “JSX”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million-dollar question! What is JSX?</a:t>
            </a:r>
          </a:p>
        </p:txBody>
      </p:sp>
    </p:spTree>
    <p:extLst>
      <p:ext uri="{BB962C8B-B14F-4D97-AF65-F5344CB8AC3E}">
        <p14:creationId xmlns:p14="http://schemas.microsoft.com/office/powerpoint/2010/main" val="22382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F8-57E2-B70D-C85D-107F607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028-293D-51C4-8CCA-3150FD02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combination of HTML, CSS and JS.</a:t>
            </a:r>
          </a:p>
          <a:p>
            <a:endParaRPr lang="en-US" dirty="0"/>
          </a:p>
          <a:p>
            <a:r>
              <a:rPr lang="en-US" dirty="0"/>
              <a:t>{ } </a:t>
            </a:r>
            <a:r>
              <a:rPr lang="en-US" dirty="0" err="1"/>
              <a:t>javascript</a:t>
            </a:r>
            <a:r>
              <a:rPr lang="en-US" dirty="0"/>
              <a:t> expression box where we can write literally any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So as mentioned, every component returns "JSX" that is boiled down to HTML when it goes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898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E05-B921-0E1C-418B-E2FBED9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(properties):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A6F7-72E4-A786-7E14-02CBCCF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props to the components are LIKE parameters to the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We pass them while calling the component and receive them in called component....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BE-6309-CAEC-B0FE-5991E11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our coding a bit spicy!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0C26-4D71-7CB5-8373-CDFA258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extension for “</a:t>
            </a:r>
            <a:r>
              <a:rPr lang="en-US" dirty="0" err="1"/>
              <a:t>rafce</a:t>
            </a:r>
            <a:r>
              <a:rPr lang="en-US" dirty="0"/>
              <a:t>”  or “</a:t>
            </a:r>
            <a:r>
              <a:rPr lang="en-US" dirty="0" err="1"/>
              <a:t>rfce</a:t>
            </a:r>
            <a:r>
              <a:rPr lang="en-US" dirty="0"/>
              <a:t>” etc.</a:t>
            </a:r>
          </a:p>
          <a:p>
            <a:endParaRPr lang="en-US" dirty="0"/>
          </a:p>
          <a:p>
            <a:r>
              <a:rPr lang="en-US" dirty="0"/>
              <a:t>And now let’s make our own components and call and use them in 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09394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Introduction to React! </a:t>
            </a:r>
          </a:p>
          <a:p>
            <a:pPr marL="457200" lvl="1" indent="0">
              <a:buNone/>
            </a:pPr>
            <a:r>
              <a:rPr lang="en-US" dirty="0"/>
              <a:t>	What is React JS?</a:t>
            </a:r>
          </a:p>
          <a:p>
            <a:pPr marL="457200" lvl="1" indent="0">
              <a:buNone/>
            </a:pPr>
            <a:r>
              <a:rPr lang="en-US" dirty="0"/>
              <a:t>	Why learn React JS?</a:t>
            </a:r>
          </a:p>
          <a:p>
            <a:pPr marL="457200" lvl="1" indent="0">
              <a:buNone/>
            </a:pPr>
            <a:r>
              <a:rPr lang="en-US" dirty="0"/>
              <a:t>Key Features of React</a:t>
            </a:r>
          </a:p>
          <a:p>
            <a:pPr marL="457200" lvl="1" indent="0">
              <a:buNone/>
            </a:pPr>
            <a:r>
              <a:rPr lang="en-US" dirty="0"/>
              <a:t>	Component-Based Architecture</a:t>
            </a:r>
          </a:p>
          <a:p>
            <a:pPr marL="457200" lvl="1" indent="0">
              <a:buNone/>
            </a:pPr>
            <a:r>
              <a:rPr lang="en-US" dirty="0"/>
              <a:t>	Virtual DOM</a:t>
            </a:r>
          </a:p>
          <a:p>
            <a:pPr marL="457200" lvl="1" indent="0">
              <a:buNone/>
            </a:pPr>
            <a:r>
              <a:rPr lang="en-US" dirty="0"/>
              <a:t>	Declarative UI</a:t>
            </a:r>
          </a:p>
          <a:p>
            <a:pPr marL="457200" lvl="1" indent="0">
              <a:buNone/>
            </a:pPr>
            <a:r>
              <a:rPr lang="en-US" dirty="0"/>
              <a:t>	JSX</a:t>
            </a:r>
          </a:p>
          <a:p>
            <a:pPr marL="457200" lvl="1" indent="0">
              <a:buNone/>
            </a:pPr>
            <a:r>
              <a:rPr lang="en-US" dirty="0"/>
              <a:t>Setting up a React application?</a:t>
            </a:r>
          </a:p>
          <a:p>
            <a:pPr marL="457200" lvl="1" indent="0">
              <a:buNone/>
            </a:pPr>
            <a:r>
              <a:rPr lang="en-US" dirty="0"/>
              <a:t>	Understanding the folder structure of React App!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F218-0A60-DFBB-CCA7-DDD7CA2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A58-02EE-3318-0C93-BF173CF9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What is React JS?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 front-end JS library to create intuitive, responsive UIs.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fr-FR" dirty="0"/>
              <a:t>HTML, CSS, JavaScript - </a:t>
            </a:r>
            <a:r>
              <a:rPr lang="fr-FR" dirty="0" err="1"/>
              <a:t>front-end</a:t>
            </a:r>
            <a:r>
              <a:rPr lang="fr-FR" dirty="0"/>
              <a:t> technologies! – Already discussed!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3C-2E2F-3E4F-5D08-BEE961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4F69-1133-0C4D-1F9E-4E3349BC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we have already learned HTML, CSS &amp; JS, why should we learn it???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“UI becomes difficult to manage with Vanila JavaScript...”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Motivation#1: React will make UI so easy and intuitive with minimal effort!</a:t>
            </a:r>
          </a:p>
          <a:p>
            <a:pPr marL="0" indent="0">
              <a:buNone/>
            </a:pPr>
            <a:r>
              <a:rPr lang="en-US" dirty="0"/>
              <a:t>Motivation#2: Google current jobs for React Developers!</a:t>
            </a:r>
          </a:p>
          <a:p>
            <a:pPr marL="0" indent="0">
              <a:buNone/>
            </a:pPr>
            <a:r>
              <a:rPr lang="en-US" dirty="0"/>
              <a:t>Motivation#3: Huge community backing – why is it important?</a:t>
            </a:r>
          </a:p>
          <a:p>
            <a:pPr marL="0" indent="0">
              <a:buNone/>
            </a:pPr>
            <a:r>
              <a:rPr lang="en-US" dirty="0"/>
              <a:t>Motivation#4: MEAN &amp; ME</a:t>
            </a:r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/>
              <a:t>N – MongoDB, Express JS , React/Angular JS, Node JS</a:t>
            </a:r>
          </a:p>
          <a:p>
            <a:pPr marL="0" indent="0">
              <a:buNone/>
            </a:pPr>
            <a:r>
              <a:rPr lang="en-US" dirty="0"/>
              <a:t>Motivation#5: SPA (Single Page Applications) [Most important selling feature of react]</a:t>
            </a:r>
          </a:p>
        </p:txBody>
      </p:sp>
    </p:spTree>
    <p:extLst>
      <p:ext uri="{BB962C8B-B14F-4D97-AF65-F5344CB8AC3E}">
        <p14:creationId xmlns:p14="http://schemas.microsoft.com/office/powerpoint/2010/main" val="34151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BE6-23ED-2BBE-AED8-E6961C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D56-A084-09F1-7B8C-DBDA782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Component-Based Architecture</a:t>
            </a:r>
          </a:p>
          <a:p>
            <a:pPr lvl="1"/>
            <a:r>
              <a:rPr lang="en-US" dirty="0"/>
              <a:t>Build encapsulated components that manage their own state</a:t>
            </a:r>
          </a:p>
          <a:p>
            <a:pPr lvl="1"/>
            <a:r>
              <a:rPr lang="en-US" dirty="0"/>
              <a:t>Let’s google some React based sites, and explore this point - Netflix, </a:t>
            </a:r>
            <a:r>
              <a:rPr lang="en-US" dirty="0" err="1"/>
              <a:t>udemy</a:t>
            </a:r>
            <a:endParaRPr lang="en-US" dirty="0"/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Optimized rendering process to enhance app performance</a:t>
            </a:r>
          </a:p>
          <a:p>
            <a:r>
              <a:rPr lang="en-US" dirty="0"/>
              <a:t>Declarative UI</a:t>
            </a:r>
          </a:p>
          <a:p>
            <a:pPr lvl="1"/>
            <a:r>
              <a:rPr lang="en-US" dirty="0"/>
              <a:t>Simplifies coding by focusing on “what” instead of “how” for UI rendering!</a:t>
            </a:r>
          </a:p>
          <a:p>
            <a:r>
              <a:rPr lang="en-US" dirty="0"/>
              <a:t>JSX (</a:t>
            </a:r>
            <a:r>
              <a:rPr lang="en-US" dirty="0">
                <a:solidFill>
                  <a:srgbClr val="FFFF0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X</a:t>
            </a:r>
            <a:r>
              <a:rPr lang="en-US" dirty="0" err="1"/>
              <a:t>pression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HTML-like syntax within JavaScript!</a:t>
            </a:r>
          </a:p>
        </p:txBody>
      </p:sp>
    </p:spTree>
    <p:extLst>
      <p:ext uri="{BB962C8B-B14F-4D97-AF65-F5344CB8AC3E}">
        <p14:creationId xmlns:p14="http://schemas.microsoft.com/office/powerpoint/2010/main" val="2792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DE-0A77-681A-A4DE-3B6D53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2506-8CD9-5D38-C88C-0ED7AC77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New way:</a:t>
            </a:r>
          </a:p>
          <a:p>
            <a:pPr marL="457200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create </a:t>
            </a:r>
            <a:r>
              <a:rPr lang="en-US" dirty="0" err="1">
                <a:sym typeface="Wingdings" panose="05000000000000000000" pitchFamily="2" charset="2"/>
              </a:rPr>
              <a:t>vite@latest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firstapp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[Recommended now]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C64-9E70-81D1-DF8D-7210EA8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ADB-BF91-C727-267A-0FF88F7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for components!</a:t>
            </a:r>
          </a:p>
          <a:p>
            <a:pPr marL="0" indent="0">
              <a:buNone/>
            </a:pPr>
            <a:r>
              <a:rPr lang="en-US" dirty="0"/>
              <a:t>public for static files!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it’s not the 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package.json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configuration file which holds all the important information 	about our project! What to install to make it run on the other 	side etc.</a:t>
            </a:r>
          </a:p>
          <a:p>
            <a:pPr marL="0" indent="0">
              <a:buNone/>
            </a:pPr>
            <a:r>
              <a:rPr lang="en-US" dirty="0" err="1"/>
              <a:t>node_modules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Collection of all the libraries/</a:t>
            </a:r>
            <a:r>
              <a:rPr lang="en-US" dirty="0" err="1"/>
              <a:t>etc</a:t>
            </a:r>
            <a:r>
              <a:rPr lang="en-US" dirty="0"/>
              <a:t> environment required to run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6E31-6CC1-9E3A-1283-05FA2F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530-83FD-9EDA-EDC2-1438F77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Never send “</a:t>
            </a:r>
            <a:r>
              <a:rPr lang="en-US" b="1" dirty="0" err="1">
                <a:solidFill>
                  <a:srgbClr val="FF0000"/>
                </a:solidFill>
              </a:rPr>
              <a:t>node_modules</a:t>
            </a:r>
            <a:r>
              <a:rPr lang="en-US" b="1" dirty="0">
                <a:solidFill>
                  <a:srgbClr val="FF0000"/>
                </a:solidFill>
              </a:rPr>
              <a:t>” while sending your project – even </a:t>
            </a: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b="1" dirty="0">
                <a:solidFill>
                  <a:srgbClr val="FF0000"/>
                </a:solidFill>
              </a:rPr>
              <a:t> ignores it anyhow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Always send your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package.json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file, I will run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install” and will get 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node_modules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folder here! Please remember 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EAC-6E8E-2857-35B4-A47C97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more about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034B-A7C2-214B-2EEA-C14D9D6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“index.html”   - SPA (Remember?)</a:t>
            </a:r>
          </a:p>
          <a:p>
            <a:pPr lvl="1"/>
            <a:r>
              <a:rPr lang="en-US" dirty="0"/>
              <a:t>Contains a &lt;div&gt; with id root </a:t>
            </a:r>
          </a:p>
          <a:p>
            <a:r>
              <a:rPr lang="en-US" dirty="0"/>
              <a:t>“index.js”  NOW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main.jsx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All important middle man!</a:t>
            </a:r>
          </a:p>
          <a:p>
            <a:pPr lvl="1"/>
            <a:r>
              <a:rPr lang="en-US" dirty="0"/>
              <a:t>That accesses that id root div from index.html and runs the App.js here</a:t>
            </a:r>
          </a:p>
          <a:p>
            <a:r>
              <a:rPr lang="en-US" dirty="0"/>
              <a:t>“App.js” or “</a:t>
            </a:r>
            <a:r>
              <a:rPr lang="en-US" dirty="0" err="1"/>
              <a:t>App.jsx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the component that  </a:t>
            </a:r>
            <a:r>
              <a:rPr lang="en-US" dirty="0" err="1"/>
              <a:t>index.js</a:t>
            </a:r>
            <a:r>
              <a:rPr lang="en-US" dirty="0"/>
              <a:t>/</a:t>
            </a:r>
            <a:r>
              <a:rPr lang="en-US" dirty="0" err="1"/>
              <a:t>main.jsx</a:t>
            </a:r>
            <a:r>
              <a:rPr lang="en-US" dirty="0"/>
              <a:t> runs inside “index.html”</a:t>
            </a:r>
          </a:p>
          <a:p>
            <a:pPr lvl="2"/>
            <a:r>
              <a:rPr lang="en-US" dirty="0"/>
              <a:t>Confusing???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661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Week 10 </vt:lpstr>
      <vt:lpstr>Agenda!</vt:lpstr>
      <vt:lpstr>Introduction to React!</vt:lpstr>
      <vt:lpstr>Why learn React JS?</vt:lpstr>
      <vt:lpstr>Key features of React!</vt:lpstr>
      <vt:lpstr>Setting Up a React Project!</vt:lpstr>
      <vt:lpstr>Understanding the folder structure!</vt:lpstr>
      <vt:lpstr>Very Important Information!</vt:lpstr>
      <vt:lpstr>Let’s explore more about folder structure!</vt:lpstr>
      <vt:lpstr>What is App.jsx after all!</vt:lpstr>
      <vt:lpstr>JSX</vt:lpstr>
      <vt:lpstr>Props (properties):</vt:lpstr>
      <vt:lpstr>Let’s make our coding a bit spicy!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94</cp:revision>
  <dcterms:created xsi:type="dcterms:W3CDTF">2024-09-09T03:21:42Z</dcterms:created>
  <dcterms:modified xsi:type="dcterms:W3CDTF">2024-11-04T17:29:10Z</dcterms:modified>
</cp:coreProperties>
</file>