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28A4246-F2A7-4220-A405-8A96DAE08D6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4653-E536-1919-6171-CC3CB2E4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257" y="490991"/>
            <a:ext cx="9144000" cy="2387600"/>
          </a:xfrm>
        </p:spPr>
        <p:txBody>
          <a:bodyPr/>
          <a:lstStyle/>
          <a:p>
            <a:r>
              <a:rPr lang="en-US" dirty="0"/>
              <a:t>Week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4EDBD-9D5E-7826-4110-A853EAEF5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Front-end Development</a:t>
            </a:r>
          </a:p>
          <a:p>
            <a:r>
              <a:rPr lang="en-US" dirty="0"/>
              <a:t>Introduction to HTML </a:t>
            </a:r>
            <a:r>
              <a:rPr lang="en-US"/>
              <a:t>(Review + some new)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950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D166-18F5-9DA0-F74F-38CEC871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2354E-77CE-BEDB-37EB-400292742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&lt;a&gt; </a:t>
            </a:r>
          </a:p>
          <a:p>
            <a:r>
              <a:rPr lang="en-US" dirty="0"/>
              <a:t>&lt;code&gt;</a:t>
            </a:r>
          </a:p>
          <a:p>
            <a:r>
              <a:rPr lang="en-US" dirty="0"/>
              <a:t>&lt;</a:t>
            </a:r>
            <a:r>
              <a:rPr lang="en-US" dirty="0" err="1"/>
              <a:t>em</a:t>
            </a:r>
            <a:r>
              <a:rPr lang="en-US" dirty="0"/>
              <a:t>&gt;</a:t>
            </a:r>
          </a:p>
          <a:p>
            <a:r>
              <a:rPr lang="en-US" dirty="0"/>
              <a:t>&lt;span&gt;</a:t>
            </a:r>
          </a:p>
        </p:txBody>
      </p:sp>
    </p:spTree>
    <p:extLst>
      <p:ext uri="{BB962C8B-B14F-4D97-AF65-F5344CB8AC3E}">
        <p14:creationId xmlns:p14="http://schemas.microsoft.com/office/powerpoint/2010/main" val="1356513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339DC-4BE5-803C-99CC-D717C47E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Multimedia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47230-5C1B-549F-FB83-347CED13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  <a:p>
            <a:r>
              <a:rPr lang="en-US" dirty="0"/>
              <a:t>&lt;audio&gt;</a:t>
            </a:r>
          </a:p>
          <a:p>
            <a:r>
              <a:rPr lang="en-US" dirty="0"/>
              <a:t>&lt;video&gt;</a:t>
            </a:r>
          </a:p>
          <a:p>
            <a:r>
              <a:rPr lang="en-US" dirty="0"/>
              <a:t>&lt;canvas&gt;</a:t>
            </a:r>
          </a:p>
        </p:txBody>
      </p:sp>
    </p:spTree>
    <p:extLst>
      <p:ext uri="{BB962C8B-B14F-4D97-AF65-F5344CB8AC3E}">
        <p14:creationId xmlns:p14="http://schemas.microsoft.com/office/powerpoint/2010/main" val="1979404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699A-ED5E-02D6-C372-13CD5100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5468A-75A7-5F74-902D-63204DF76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Block-level elements:</a:t>
            </a:r>
          </a:p>
          <a:p>
            <a:pPr lvl="1"/>
            <a:r>
              <a:rPr lang="en-US" dirty="0"/>
              <a:t>Those who occupy a complete block.. And don’t allow anything to flow before or after them.. &lt;p&gt;,&lt;h1&gt;,&lt;div&gt;</a:t>
            </a:r>
          </a:p>
          <a:p>
            <a:endParaRPr lang="en-US" dirty="0"/>
          </a:p>
          <a:p>
            <a:r>
              <a:rPr lang="en-US" dirty="0"/>
              <a:t>Inline elements:</a:t>
            </a:r>
          </a:p>
          <a:p>
            <a:pPr lvl="1"/>
            <a:r>
              <a:rPr lang="en-US" dirty="0"/>
              <a:t>They merge themselves within the flow of code and do not occupy a block.</a:t>
            </a:r>
          </a:p>
        </p:txBody>
      </p:sp>
    </p:spTree>
    <p:extLst>
      <p:ext uri="{BB962C8B-B14F-4D97-AF65-F5344CB8AC3E}">
        <p14:creationId xmlns:p14="http://schemas.microsoft.com/office/powerpoint/2010/main" val="770390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5F10-44FA-D49B-EE67-3535B00E1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elements: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05A9-1DFD-C8E3-1F0D-07F01C380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with “NO” content.</a:t>
            </a:r>
          </a:p>
          <a:p>
            <a:endParaRPr lang="en-US" dirty="0"/>
          </a:p>
          <a:p>
            <a:r>
              <a:rPr lang="en-US" dirty="0"/>
              <a:t>Self closing!</a:t>
            </a:r>
          </a:p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/&gt;</a:t>
            </a:r>
          </a:p>
          <a:p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 /&gt; .. Empty/self closing elements.. </a:t>
            </a:r>
          </a:p>
        </p:txBody>
      </p:sp>
    </p:spTree>
    <p:extLst>
      <p:ext uri="{BB962C8B-B14F-4D97-AF65-F5344CB8AC3E}">
        <p14:creationId xmlns:p14="http://schemas.microsoft.com/office/powerpoint/2010/main" val="2959428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D8701-1A52-29D2-B895-42DDD914B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7AED2-2632-DA4A-4550-6A0B918F6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Semantic:</a:t>
            </a:r>
          </a:p>
          <a:p>
            <a:pPr lvl="1"/>
            <a:r>
              <a:rPr lang="en-US" dirty="0"/>
              <a:t>&lt;header&gt;</a:t>
            </a:r>
          </a:p>
          <a:p>
            <a:pPr lvl="1"/>
            <a:r>
              <a:rPr lang="en-US" dirty="0"/>
              <a:t>&lt;nav&gt;</a:t>
            </a:r>
          </a:p>
          <a:p>
            <a:pPr lvl="1"/>
            <a:r>
              <a:rPr lang="en-US" dirty="0"/>
              <a:t>&lt;main&gt;</a:t>
            </a:r>
          </a:p>
          <a:p>
            <a:pPr lvl="1"/>
            <a:r>
              <a:rPr lang="en-US" dirty="0"/>
              <a:t>&lt;article&gt;</a:t>
            </a:r>
          </a:p>
          <a:p>
            <a:pPr lvl="1"/>
            <a:r>
              <a:rPr lang="en-US" dirty="0"/>
              <a:t>&lt;section&gt;</a:t>
            </a:r>
          </a:p>
          <a:p>
            <a:pPr lvl="1"/>
            <a:r>
              <a:rPr lang="en-US" dirty="0"/>
              <a:t>&lt;footer&gt;</a:t>
            </a:r>
          </a:p>
          <a:p>
            <a:pPr lvl="1"/>
            <a:r>
              <a:rPr lang="en-US" dirty="0"/>
              <a:t>&lt;aside&gt;</a:t>
            </a:r>
          </a:p>
        </p:txBody>
      </p:sp>
    </p:spTree>
    <p:extLst>
      <p:ext uri="{BB962C8B-B14F-4D97-AF65-F5344CB8AC3E}">
        <p14:creationId xmlns:p14="http://schemas.microsoft.com/office/powerpoint/2010/main" val="3848137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4053-461A-DD2E-6C21-8FFAF5580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Un-semantically!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B1E08-9338-107D-C58B-7B172FAAC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&lt;div&gt;</a:t>
            </a:r>
          </a:p>
          <a:p>
            <a:r>
              <a:rPr lang="en-US" dirty="0"/>
              <a:t>&lt;span&gt;</a:t>
            </a:r>
          </a:p>
        </p:txBody>
      </p:sp>
    </p:spTree>
    <p:extLst>
      <p:ext uri="{BB962C8B-B14F-4D97-AF65-F5344CB8AC3E}">
        <p14:creationId xmlns:p14="http://schemas.microsoft.com/office/powerpoint/2010/main" val="3030321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39F9A-B3B8-9082-6C02-9474E35F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4BBBA-D1FB-CC23-4F3F-CFDF5E45F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&lt;table&gt;&lt;/table&gt;</a:t>
            </a:r>
          </a:p>
          <a:p>
            <a:r>
              <a:rPr lang="en-US" dirty="0"/>
              <a:t>&lt;caption&gt;&lt;/caption&gt;</a:t>
            </a:r>
          </a:p>
          <a:p>
            <a:r>
              <a:rPr lang="en-US" dirty="0"/>
              <a:t>&lt;</a:t>
            </a:r>
            <a:r>
              <a:rPr lang="en-US" dirty="0" err="1"/>
              <a:t>thead</a:t>
            </a:r>
            <a:r>
              <a:rPr lang="en-US" dirty="0"/>
              <a:t>&gt; &lt;/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tbody</a:t>
            </a:r>
            <a:r>
              <a:rPr lang="en-US" dirty="0"/>
              <a:t>&gt;&lt;/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tfoot</a:t>
            </a:r>
            <a:r>
              <a:rPr lang="en-US" dirty="0"/>
              <a:t>&gt;&lt;/</a:t>
            </a:r>
            <a:r>
              <a:rPr lang="en-US" dirty="0" err="1"/>
              <a:t>tfoot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&lt;tr&gt;&lt;/tr&gt;</a:t>
            </a:r>
          </a:p>
          <a:p>
            <a:r>
              <a:rPr lang="en-US" dirty="0"/>
              <a:t>&lt;td&gt;&lt;/td&gt;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&gt;&lt;/</a:t>
            </a:r>
            <a:r>
              <a:rPr lang="en-US" dirty="0" err="1"/>
              <a:t>th</a:t>
            </a:r>
            <a:r>
              <a:rPr lang="en-US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2869-90EA-EFFB-9B75-45039032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1CC-8B2F-392B-53BE-AD58D8A4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Review of few concepts with some gap fillers!</a:t>
            </a:r>
          </a:p>
          <a:p>
            <a:r>
              <a:rPr lang="en-US" dirty="0"/>
              <a:t>What is HTML?</a:t>
            </a:r>
          </a:p>
          <a:p>
            <a:r>
              <a:rPr lang="en-US" dirty="0"/>
              <a:t>Important Terms </a:t>
            </a:r>
          </a:p>
          <a:p>
            <a:r>
              <a:rPr lang="en-US" dirty="0"/>
              <a:t>Syntax of HTML documents – validator?</a:t>
            </a:r>
          </a:p>
          <a:p>
            <a:r>
              <a:rPr lang="en-US" dirty="0"/>
              <a:t>Common HTML elements</a:t>
            </a:r>
          </a:p>
          <a:p>
            <a:r>
              <a:rPr lang="en-US" dirty="0"/>
              <a:t>Metadata</a:t>
            </a:r>
          </a:p>
          <a:p>
            <a:r>
              <a:rPr lang="en-US" dirty="0"/>
              <a:t>Content Sections</a:t>
            </a:r>
          </a:p>
          <a:p>
            <a:r>
              <a:rPr lang="en-US" dirty="0"/>
              <a:t>Text Content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1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59CEB-4AE2-3030-5E7D-65A36085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BF84F-B6F4-3325-29E5-702784676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Inline Text</a:t>
            </a:r>
          </a:p>
          <a:p>
            <a:r>
              <a:rPr lang="en-US" dirty="0"/>
              <a:t>Semantical HTML! Any ideas?</a:t>
            </a:r>
          </a:p>
          <a:p>
            <a:r>
              <a:rPr lang="en-US" dirty="0"/>
              <a:t>Multimedia</a:t>
            </a:r>
          </a:p>
          <a:p>
            <a:r>
              <a:rPr lang="en-US" dirty="0"/>
              <a:t>Scripting – revisited</a:t>
            </a:r>
          </a:p>
          <a:p>
            <a:r>
              <a:rPr lang="en-US" dirty="0"/>
              <a:t>Element Types:</a:t>
            </a:r>
          </a:p>
          <a:p>
            <a:pPr lvl="1"/>
            <a:r>
              <a:rPr lang="en-US" dirty="0"/>
              <a:t>Inline vs Block</a:t>
            </a:r>
          </a:p>
          <a:p>
            <a:r>
              <a:rPr lang="en-US" dirty="0"/>
              <a:t>Empty Elements?</a:t>
            </a:r>
          </a:p>
          <a:p>
            <a:r>
              <a:rPr lang="en-US" dirty="0"/>
              <a:t>Grouping elements!</a:t>
            </a:r>
          </a:p>
          <a:p>
            <a:pPr lvl="1"/>
            <a:r>
              <a:rPr lang="en-US" dirty="0"/>
              <a:t>Semantically</a:t>
            </a:r>
          </a:p>
          <a:p>
            <a:pPr lvl="1"/>
            <a:r>
              <a:rPr lang="en-US" dirty="0"/>
              <a:t>Un-semantically</a:t>
            </a:r>
          </a:p>
        </p:txBody>
      </p:sp>
    </p:spTree>
    <p:extLst>
      <p:ext uri="{BB962C8B-B14F-4D97-AF65-F5344CB8AC3E}">
        <p14:creationId xmlns:p14="http://schemas.microsoft.com/office/powerpoint/2010/main" val="2660338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BD55-0634-A6D9-A1F8-EC68629EC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88465-75D1-8607-ACE5-D24FEDD9E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is the </a:t>
            </a:r>
            <a:r>
              <a:rPr lang="en-US" dirty="0" err="1"/>
              <a:t>HyperText</a:t>
            </a:r>
            <a:r>
              <a:rPr lang="en-US" dirty="0"/>
              <a:t> Markup Language.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- Allows us to write content in a document, just as we would in a file created by a word processor.</a:t>
            </a:r>
          </a:p>
          <a:p>
            <a:pPr marL="0" indent="0">
              <a:buNone/>
            </a:pPr>
            <a:r>
              <a:rPr lang="en-US" dirty="0"/>
              <a:t> - Unlike a regular text file, it also includes structural and layout information about this content</a:t>
            </a:r>
          </a:p>
          <a:p>
            <a:pPr marL="0" indent="0">
              <a:buNone/>
            </a:pPr>
            <a:r>
              <a:rPr lang="en-US" dirty="0"/>
              <a:t> - We literally mark up the text of our document with extra information.</a:t>
            </a:r>
          </a:p>
        </p:txBody>
      </p:sp>
    </p:spTree>
    <p:extLst>
      <p:ext uri="{BB962C8B-B14F-4D97-AF65-F5344CB8AC3E}">
        <p14:creationId xmlns:p14="http://schemas.microsoft.com/office/powerpoint/2010/main" val="269685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E3DE-EC25-F90E-055E-B17A647B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CF1D4-76D9-0FBD-27C8-2CFB3C432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tag: wrapped in &lt; and &gt; characters! Like &lt;p&gt; … &lt;</a:t>
            </a:r>
            <a:r>
              <a:rPr lang="en-US" dirty="0" err="1"/>
              <a:t>img</a:t>
            </a:r>
            <a:r>
              <a:rPr lang="en-US" dirty="0"/>
              <a:t>&gt; etc.</a:t>
            </a:r>
          </a:p>
          <a:p>
            <a:pPr lvl="1"/>
            <a:r>
              <a:rPr lang="en-US" dirty="0"/>
              <a:t>&lt;p&gt; …</a:t>
            </a:r>
          </a:p>
          <a:p>
            <a:pPr lvl="1"/>
            <a:r>
              <a:rPr lang="en-US" dirty="0"/>
              <a:t>&lt;/p&gt;… closing tag… </a:t>
            </a:r>
          </a:p>
          <a:p>
            <a:r>
              <a:rPr lang="en-US" dirty="0"/>
              <a:t>element: from opening tag to closing inclusive of everything in between : &lt;h1&gt; week2 &lt;/h1&gt;</a:t>
            </a:r>
          </a:p>
          <a:p>
            <a:r>
              <a:rPr lang="en-US" dirty="0"/>
              <a:t>attribute: optional characteristics of an element.. Like &lt;h1 id=“first”&gt; This is first heading&lt;/h1&gt;</a:t>
            </a:r>
          </a:p>
          <a:p>
            <a:r>
              <a:rPr lang="en-US" dirty="0"/>
              <a:t>entity: special text that begins with &amp; and ends with ; … &amp;reg; etc.</a:t>
            </a:r>
          </a:p>
        </p:txBody>
      </p:sp>
    </p:spTree>
    <p:extLst>
      <p:ext uri="{BB962C8B-B14F-4D97-AF65-F5344CB8AC3E}">
        <p14:creationId xmlns:p14="http://schemas.microsoft.com/office/powerpoint/2010/main" val="483044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E0BFC-DFFA-19D0-900A-C4769A14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HTML document!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307AC-B2B6-DAEE-FF9B-5780C12D3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&lt;!DOCTYPE html&gt;</a:t>
            </a:r>
          </a:p>
          <a:p>
            <a:pPr lvl="1"/>
            <a:r>
              <a:rPr lang="en-US" dirty="0"/>
              <a:t>Declaration that html is written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&lt;title&gt;</a:t>
            </a:r>
          </a:p>
          <a:p>
            <a:pPr lvl="1"/>
            <a:r>
              <a:rPr lang="en-US" dirty="0"/>
              <a:t>Above three makes an html document as VALID..</a:t>
            </a:r>
          </a:p>
          <a:p>
            <a:endParaRPr lang="en-US" dirty="0"/>
          </a:p>
          <a:p>
            <a:r>
              <a:rPr lang="en-US" dirty="0"/>
              <a:t>&lt;meta&gt;</a:t>
            </a:r>
          </a:p>
          <a:p>
            <a:r>
              <a:rPr lang="en-US" dirty="0"/>
              <a:t>Comments : non executable parts of the program to make reader understand the code..</a:t>
            </a:r>
          </a:p>
        </p:txBody>
      </p:sp>
    </p:spTree>
    <p:extLst>
      <p:ext uri="{BB962C8B-B14F-4D97-AF65-F5344CB8AC3E}">
        <p14:creationId xmlns:p14="http://schemas.microsoft.com/office/powerpoint/2010/main" val="3579549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205A-0719-EAB6-0274-745C2ED5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70E9-499D-BEBE-4DCA-8272CFEAB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&lt;head&gt;&lt;title&gt;</a:t>
            </a:r>
          </a:p>
          <a:p>
            <a:r>
              <a:rPr lang="en-US" dirty="0"/>
              <a:t>&lt;body&gt; </a:t>
            </a:r>
          </a:p>
          <a:p>
            <a:endParaRPr lang="en-US" dirty="0"/>
          </a:p>
          <a:p>
            <a:r>
              <a:rPr lang="en-US" dirty="0"/>
              <a:t>Very important about validations!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12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5C9F-CA48-387D-E41E-8E7850A6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Sections – INSIDE &lt;body&gt;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D1482-40BF-3A12-F79D-2C6419C71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&lt;header&gt;: introductory material for the </a:t>
            </a:r>
            <a:r>
              <a:rPr lang="en-US" dirty="0" err="1"/>
              <a:t>page..DON’T</a:t>
            </a:r>
            <a:r>
              <a:rPr lang="en-US" dirty="0"/>
              <a:t> CONFUSE THIS WITH &lt;head&gt;</a:t>
            </a:r>
          </a:p>
          <a:p>
            <a:r>
              <a:rPr lang="en-US" dirty="0"/>
              <a:t>&lt;nav&gt;: navigation…all the links of the should be inside &lt;nav&gt;</a:t>
            </a:r>
          </a:p>
          <a:p>
            <a:r>
              <a:rPr lang="en-US" dirty="0"/>
              <a:t>&lt;main&gt; : The main information that you want to convey…</a:t>
            </a:r>
          </a:p>
          <a:p>
            <a:r>
              <a:rPr lang="en-US" dirty="0"/>
              <a:t>&lt;footer&gt;: last lines that usually have copyright.. Registered… things and some extra links…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88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C8AB-A17A-DB92-53AC-69F308268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3E96D-D636-BE7E-AD7D-F75BC23A7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&lt;div&gt; : generic container for applying styles, or scripts etc..</a:t>
            </a:r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 :ordered list.. numbering</a:t>
            </a:r>
          </a:p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&lt;li&gt;</a:t>
            </a:r>
          </a:p>
          <a:p>
            <a:r>
              <a:rPr lang="en-US" dirty="0"/>
              <a:t>&lt;p&gt;</a:t>
            </a:r>
          </a:p>
          <a:p>
            <a:r>
              <a:rPr lang="en-US" dirty="0"/>
              <a:t>&lt;blockquote&gt;</a:t>
            </a:r>
          </a:p>
          <a:p>
            <a:r>
              <a:rPr lang="en-US" dirty="0"/>
              <a:t>&lt;q&gt;</a:t>
            </a:r>
          </a:p>
        </p:txBody>
      </p:sp>
    </p:spTree>
    <p:extLst>
      <p:ext uri="{BB962C8B-B14F-4D97-AF65-F5344CB8AC3E}">
        <p14:creationId xmlns:p14="http://schemas.microsoft.com/office/powerpoint/2010/main" val="4281962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</TotalTime>
  <Words>589</Words>
  <Application>Microsoft Office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Week 2 </vt:lpstr>
      <vt:lpstr>Agenda!</vt:lpstr>
      <vt:lpstr>PowerPoint Presentation</vt:lpstr>
      <vt:lpstr>What is HTML?</vt:lpstr>
      <vt:lpstr>Important Terms</vt:lpstr>
      <vt:lpstr>Syntax of HTML document!</vt:lpstr>
      <vt:lpstr>Common HTML elements</vt:lpstr>
      <vt:lpstr>Content Sections – INSIDE &lt;body&gt;</vt:lpstr>
      <vt:lpstr>Text Content</vt:lpstr>
      <vt:lpstr>Inline Text</vt:lpstr>
      <vt:lpstr>Multimedia </vt:lpstr>
      <vt:lpstr>Element Types</vt:lpstr>
      <vt:lpstr>Empty elements:</vt:lpstr>
      <vt:lpstr>Grouping elements</vt:lpstr>
      <vt:lpstr>Un-semantically!</vt:lpstr>
      <vt:lpstr>Tables!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Noman Atique</dc:creator>
  <cp:lastModifiedBy>Noman Atique</cp:lastModifiedBy>
  <cp:revision>76</cp:revision>
  <dcterms:created xsi:type="dcterms:W3CDTF">2024-09-09T03:21:42Z</dcterms:created>
  <dcterms:modified xsi:type="dcterms:W3CDTF">2024-09-12T15:47:58Z</dcterms:modified>
</cp:coreProperties>
</file>