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22D3-EA76-40F0-898D-4AF4F490787E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84"/>
  </p:normalViewPr>
  <p:slideViewPr>
    <p:cSldViewPr snapToGrid="0">
      <p:cViewPr varScale="1">
        <p:scale>
          <a:sx n="106" d="100"/>
          <a:sy n="106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6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</a:p>
          <a:p>
            <a:r>
              <a:rPr lang="en-US" dirty="0"/>
              <a:t>Library project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Timers</a:t>
            </a:r>
          </a:p>
          <a:p>
            <a:r>
              <a:rPr lang="en-US" dirty="0"/>
              <a:t>A complete project – </a:t>
            </a:r>
          </a:p>
          <a:p>
            <a:pPr lvl="1"/>
            <a:r>
              <a:rPr lang="en-US" dirty="0"/>
              <a:t>Library</a:t>
            </a:r>
          </a:p>
          <a:p>
            <a:r>
              <a:rPr lang="en-US" dirty="0"/>
              <a:t>Talking of JS and HTML, CSS!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601-DD28-0DE5-35D8-3C26D52C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7132-AEF3-40B8-7704-739250C9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some time-based processing on websites!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setTimeout</a:t>
            </a:r>
            <a:r>
              <a:rPr lang="en-US" dirty="0">
                <a:solidFill>
                  <a:srgbClr val="FFFF00"/>
                </a:solidFill>
              </a:rPr>
              <a:t>(function, </a:t>
            </a:r>
            <a:r>
              <a:rPr lang="en-US" dirty="0" err="1">
                <a:solidFill>
                  <a:srgbClr val="FFFF00"/>
                </a:solidFill>
              </a:rPr>
              <a:t>delayMS</a:t>
            </a:r>
            <a:r>
              <a:rPr lang="en-US" dirty="0">
                <a:solidFill>
                  <a:srgbClr val="FFFF00"/>
                </a:solidFill>
              </a:rPr>
              <a:t>) </a:t>
            </a:r>
            <a:r>
              <a:rPr lang="en-US" dirty="0"/>
              <a:t>-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schedule a task (function) to be run in the future (</a:t>
            </a:r>
            <a:r>
              <a:rPr lang="en-US" dirty="0" err="1"/>
              <a:t>delayMS</a:t>
            </a:r>
            <a:r>
              <a:rPr lang="en-US" dirty="0"/>
              <a:t> milliseconds from now).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Can be cancelled with </a:t>
            </a:r>
            <a:r>
              <a:rPr lang="en-US" dirty="0" err="1"/>
              <a:t>clearTimeout</a:t>
            </a:r>
            <a:r>
              <a:rPr lang="en-US" dirty="0"/>
              <a:t>(</a:t>
            </a:r>
            <a:r>
              <a:rPr lang="en-US" dirty="0" err="1"/>
              <a:t>timerID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565-4A28-C1F4-9ADC-83B9780F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BBB-627E-AEC8-C477-91EDC568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setInterval</a:t>
            </a:r>
            <a:r>
              <a:rPr lang="en-US" dirty="0">
                <a:solidFill>
                  <a:srgbClr val="FFFF00"/>
                </a:solidFill>
              </a:rPr>
              <a:t>(function, </a:t>
            </a:r>
            <a:r>
              <a:rPr lang="en-US" dirty="0" err="1">
                <a:solidFill>
                  <a:srgbClr val="FFFF00"/>
                </a:solidFill>
              </a:rPr>
              <a:t>delayMS</a:t>
            </a:r>
            <a:r>
              <a:rPr lang="en-US" dirty="0">
                <a:solidFill>
                  <a:srgbClr val="FFFF00"/>
                </a:solidFill>
              </a:rPr>
              <a:t>) </a:t>
            </a:r>
            <a:r>
              <a:rPr lang="en-US" dirty="0"/>
              <a:t>- </a:t>
            </a:r>
          </a:p>
          <a:p>
            <a:pPr marL="0" indent="0">
              <a:buNone/>
            </a:pPr>
            <a:r>
              <a:rPr lang="en-US" dirty="0"/>
              <a:t>schedule a task (function) to be run in the future every </a:t>
            </a:r>
            <a:r>
              <a:rPr lang="en-US" dirty="0" err="1"/>
              <a:t>delayMS</a:t>
            </a:r>
            <a:r>
              <a:rPr lang="en-US" dirty="0"/>
              <a:t> milliseconds from now.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will be called repeatedly.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cancelled with </a:t>
            </a:r>
            <a:r>
              <a:rPr lang="en-US" dirty="0" err="1"/>
              <a:t>clearInterval</a:t>
            </a:r>
            <a:r>
              <a:rPr lang="en-US" dirty="0"/>
              <a:t>(</a:t>
            </a:r>
            <a:r>
              <a:rPr lang="en-US" dirty="0" err="1"/>
              <a:t>timerID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3E54-1B5F-CCC8-A4CD-4665FC5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project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F34A-E9A1-2A97-787F-00143297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index.html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To make the UI.</a:t>
            </a:r>
          </a:p>
          <a:p>
            <a:pPr marL="0" indent="0">
              <a:buNone/>
            </a:pPr>
            <a:r>
              <a:rPr lang="en-US" dirty="0" err="1"/>
              <a:t>script.js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write the </a:t>
            </a:r>
            <a:r>
              <a:rPr lang="en-US"/>
              <a:t>code behind!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6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128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Week 6 </vt:lpstr>
      <vt:lpstr>Agenda!</vt:lpstr>
      <vt:lpstr>Timers</vt:lpstr>
      <vt:lpstr>PowerPoint Presentation</vt:lpstr>
      <vt:lpstr>Library project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</dc:title>
  <dc:creator>Noman Atique</dc:creator>
  <cp:lastModifiedBy>Noman Atique</cp:lastModifiedBy>
  <cp:revision>89</cp:revision>
  <dcterms:created xsi:type="dcterms:W3CDTF">2024-09-09T03:21:42Z</dcterms:created>
  <dcterms:modified xsi:type="dcterms:W3CDTF">2024-10-03T18:25:10Z</dcterms:modified>
</cp:coreProperties>
</file>