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3C51A-BFB2-4964-A0FC-3B7B88F74C40}" v="30" dt="2024-09-09T04:08:33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  Atique" userId="aab35d70-e8e0-4a76-8862-eddb3a1d4775" providerId="ADAL" clId="{1203C51A-BFB2-4964-A0FC-3B7B88F74C40}"/>
    <pc:docChg chg="undo redo custSel addSld modSld">
      <pc:chgData name="Noman  Atique" userId="aab35d70-e8e0-4a76-8862-eddb3a1d4775" providerId="ADAL" clId="{1203C51A-BFB2-4964-A0FC-3B7B88F74C40}" dt="2024-09-11T15:38:06.626" v="2091" actId="20577"/>
      <pc:docMkLst>
        <pc:docMk/>
      </pc:docMkLst>
      <pc:sldChg chg="modSp mod">
        <pc:chgData name="Noman  Atique" userId="aab35d70-e8e0-4a76-8862-eddb3a1d4775" providerId="ADAL" clId="{1203C51A-BFB2-4964-A0FC-3B7B88F74C40}" dt="2024-09-09T04:08:33.295" v="1964"/>
        <pc:sldMkLst>
          <pc:docMk/>
          <pc:sldMk cId="2372950228" sldId="256"/>
        </pc:sldMkLst>
        <pc:spChg chg="mod">
          <ac:chgData name="Noman  Atique" userId="aab35d70-e8e0-4a76-8862-eddb3a1d4775" providerId="ADAL" clId="{1203C51A-BFB2-4964-A0FC-3B7B88F74C40}" dt="2024-09-09T04:02:54.284" v="1963" actId="1076"/>
          <ac:spMkLst>
            <pc:docMk/>
            <pc:sldMk cId="2372950228" sldId="256"/>
            <ac:spMk id="2" creationId="{B61B4653-E536-1919-6171-CC3CB2E44649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2372950228" sldId="256"/>
            <ac:spMk id="3" creationId="{70D4EDBD-9D5E-7826-4110-A853EAEF5E4D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911012905" sldId="257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911012905" sldId="257"/>
            <ac:spMk id="2" creationId="{11CE2869-90EA-EFFB-9B75-45039032BCEC}"/>
          </ac:spMkLst>
        </pc:spChg>
        <pc:spChg chg="mod">
          <ac:chgData name="Noman  Atique" userId="aab35d70-e8e0-4a76-8862-eddb3a1d4775" providerId="ADAL" clId="{1203C51A-BFB2-4964-A0FC-3B7B88F74C40}" dt="2024-09-09T03:48:46.609" v="1239" actId="27636"/>
          <ac:spMkLst>
            <pc:docMk/>
            <pc:sldMk cId="3911012905" sldId="257"/>
            <ac:spMk id="3" creationId="{833821CC-8B2F-392B-53BE-AD58D8A4E4FA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160380104" sldId="258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160380104" sldId="258"/>
            <ac:spMk id="2" creationId="{0CC60FBA-E74F-2CE0-E903-9E531FDC930F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160380104" sldId="258"/>
            <ac:spMk id="3" creationId="{E0130E49-2299-CA21-1751-9BBF5ED8C8B3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281441117" sldId="259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281441117" sldId="259"/>
            <ac:spMk id="2" creationId="{7B094E9F-3704-79C4-FC40-1EAB1B924BAA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281441117" sldId="259"/>
            <ac:spMk id="3" creationId="{E77C53A3-18B1-5E87-F18F-9CC64A16DB96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27425106" sldId="260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27425106" sldId="260"/>
            <ac:spMk id="2" creationId="{282F9F31-E7F1-B935-D933-5D80B19D7BC8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27425106" sldId="260"/>
            <ac:spMk id="3" creationId="{DB8365E3-36BE-ABDE-0D8E-D391636FB94E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437482199" sldId="261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437482199" sldId="261"/>
            <ac:spMk id="2" creationId="{A6517031-5EC3-89FF-40AB-2B04F5419120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437482199" sldId="261"/>
            <ac:spMk id="3" creationId="{BA37871B-11A6-50B4-16A5-F61CB08983BC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100390395" sldId="262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100390395" sldId="262"/>
            <ac:spMk id="2" creationId="{B7ACCD34-AB63-8B6A-1CD4-85C2B9D2E2B3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100390395" sldId="262"/>
            <ac:spMk id="3" creationId="{5AD782B2-31D4-8B34-E946-502F726D7B9A}"/>
          </ac:spMkLst>
        </pc:spChg>
      </pc:sldChg>
      <pc:sldChg chg="addSp delSp modSp new mod">
        <pc:chgData name="Noman  Atique" userId="aab35d70-e8e0-4a76-8862-eddb3a1d4775" providerId="ADAL" clId="{1203C51A-BFB2-4964-A0FC-3B7B88F74C40}" dt="2024-09-09T04:08:33.295" v="1964"/>
        <pc:sldMkLst>
          <pc:docMk/>
          <pc:sldMk cId="2190066783" sldId="263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2190066783" sldId="263"/>
            <ac:spMk id="2" creationId="{36170736-09E1-9C0A-789D-6BD44996165A}"/>
          </ac:spMkLst>
        </pc:spChg>
        <pc:spChg chg="add del mod">
          <ac:chgData name="Noman  Atique" userId="aab35d70-e8e0-4a76-8862-eddb3a1d4775" providerId="ADAL" clId="{1203C51A-BFB2-4964-A0FC-3B7B88F74C40}" dt="2024-09-09T03:52:28.394" v="1369" actId="20577"/>
          <ac:spMkLst>
            <pc:docMk/>
            <pc:sldMk cId="2190066783" sldId="263"/>
            <ac:spMk id="3" creationId="{F9227834-94FD-2C4E-60AE-C8DEB71446CA}"/>
          </ac:spMkLst>
        </pc:spChg>
        <pc:spChg chg="add mod">
          <ac:chgData name="Noman  Atique" userId="aab35d70-e8e0-4a76-8862-eddb3a1d4775" providerId="ADAL" clId="{1203C51A-BFB2-4964-A0FC-3B7B88F74C40}" dt="2024-09-09T03:49:35.706" v="1242"/>
          <ac:spMkLst>
            <pc:docMk/>
            <pc:sldMk cId="2190066783" sldId="263"/>
            <ac:spMk id="4" creationId="{AC047F2B-2879-F0B1-5CA4-3F324E4937BA}"/>
          </ac:spMkLst>
        </pc:spChg>
        <pc:spChg chg="add">
          <ac:chgData name="Noman  Atique" userId="aab35d70-e8e0-4a76-8862-eddb3a1d4775" providerId="ADAL" clId="{1203C51A-BFB2-4964-A0FC-3B7B88F74C40}" dt="2024-09-09T03:49:56.971" v="1247"/>
          <ac:spMkLst>
            <pc:docMk/>
            <pc:sldMk cId="2190066783" sldId="263"/>
            <ac:spMk id="5" creationId="{E6EA5B65-04E0-84D1-25D6-078351FA648C}"/>
          </ac:spMkLst>
        </pc:spChg>
        <pc:spChg chg="add del mod">
          <ac:chgData name="Noman  Atique" userId="aab35d70-e8e0-4a76-8862-eddb3a1d4775" providerId="ADAL" clId="{1203C51A-BFB2-4964-A0FC-3B7B88F74C40}" dt="2024-09-09T03:50:24.216" v="1256" actId="478"/>
          <ac:spMkLst>
            <pc:docMk/>
            <pc:sldMk cId="2190066783" sldId="263"/>
            <ac:spMk id="6" creationId="{C08854FF-72A3-B1F3-1704-41DD5FEFE4C6}"/>
          </ac:spMkLst>
        </pc:spChg>
        <pc:spChg chg="add del">
          <ac:chgData name="Noman  Atique" userId="aab35d70-e8e0-4a76-8862-eddb3a1d4775" providerId="ADAL" clId="{1203C51A-BFB2-4964-A0FC-3B7B88F74C40}" dt="2024-09-09T03:50:22.581" v="1255" actId="478"/>
          <ac:spMkLst>
            <pc:docMk/>
            <pc:sldMk cId="2190066783" sldId="263"/>
            <ac:spMk id="7" creationId="{6D453785-8776-BD1E-2FFF-5DA11ADFC7D4}"/>
          </ac:spMkLst>
        </pc:spChg>
        <pc:spChg chg="add del mod">
          <ac:chgData name="Noman  Atique" userId="aab35d70-e8e0-4a76-8862-eddb3a1d4775" providerId="ADAL" clId="{1203C51A-BFB2-4964-A0FC-3B7B88F74C40}" dt="2024-09-09T03:50:59.152" v="1266" actId="478"/>
          <ac:spMkLst>
            <pc:docMk/>
            <pc:sldMk cId="2190066783" sldId="263"/>
            <ac:spMk id="8" creationId="{4FBF6040-0ED8-656E-F747-B4A0B966CF0C}"/>
          </ac:spMkLst>
        </pc:spChg>
        <pc:spChg chg="add del mod">
          <ac:chgData name="Noman  Atique" userId="aab35d70-e8e0-4a76-8862-eddb3a1d4775" providerId="ADAL" clId="{1203C51A-BFB2-4964-A0FC-3B7B88F74C40}" dt="2024-09-09T03:51:01.797" v="1267" actId="478"/>
          <ac:spMkLst>
            <pc:docMk/>
            <pc:sldMk cId="2190066783" sldId="263"/>
            <ac:spMk id="9" creationId="{DD83F290-D42D-F465-3476-A6DFB21E3DF9}"/>
          </ac:spMkLst>
        </pc:spChg>
      </pc:sldChg>
      <pc:sldChg chg="addSp modSp new mod">
        <pc:chgData name="Noman  Atique" userId="aab35d70-e8e0-4a76-8862-eddb3a1d4775" providerId="ADAL" clId="{1203C51A-BFB2-4964-A0FC-3B7B88F74C40}" dt="2024-09-09T04:08:33.295" v="1964"/>
        <pc:sldMkLst>
          <pc:docMk/>
          <pc:sldMk cId="3768765256" sldId="264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768765256" sldId="264"/>
            <ac:spMk id="2" creationId="{AC67D0F9-14D0-0101-6745-DDB13DF5192E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768765256" sldId="264"/>
            <ac:spMk id="3" creationId="{C1B1BB78-B0A2-3732-A809-17D091350F2B}"/>
          </ac:spMkLst>
        </pc:spChg>
        <pc:spChg chg="add">
          <ac:chgData name="Noman  Atique" userId="aab35d70-e8e0-4a76-8862-eddb3a1d4775" providerId="ADAL" clId="{1203C51A-BFB2-4964-A0FC-3B7B88F74C40}" dt="2024-09-09T03:52:52.195" v="1403"/>
          <ac:spMkLst>
            <pc:docMk/>
            <pc:sldMk cId="3768765256" sldId="264"/>
            <ac:spMk id="4" creationId="{87BFA69A-DFF0-57F7-6592-58432E0A85EE}"/>
          </ac:spMkLst>
        </pc:spChg>
      </pc:sldChg>
      <pc:sldChg chg="addSp delSp modSp new mod">
        <pc:chgData name="Noman  Atique" userId="aab35d70-e8e0-4a76-8862-eddb3a1d4775" providerId="ADAL" clId="{1203C51A-BFB2-4964-A0FC-3B7B88F74C40}" dt="2024-09-09T03:55:10.590" v="1597" actId="14100"/>
        <pc:sldMkLst>
          <pc:docMk/>
          <pc:sldMk cId="3046278548" sldId="265"/>
        </pc:sldMkLst>
        <pc:spChg chg="del">
          <ac:chgData name="Noman  Atique" userId="aab35d70-e8e0-4a76-8862-eddb3a1d4775" providerId="ADAL" clId="{1203C51A-BFB2-4964-A0FC-3B7B88F74C40}" dt="2024-09-09T03:55:05.445" v="1594" actId="478"/>
          <ac:spMkLst>
            <pc:docMk/>
            <pc:sldMk cId="3046278548" sldId="265"/>
            <ac:spMk id="2" creationId="{6F3DF9A2-AF15-F64C-53AD-7F4B20BA7B44}"/>
          </ac:spMkLst>
        </pc:spChg>
        <pc:spChg chg="mod">
          <ac:chgData name="Noman  Atique" userId="aab35d70-e8e0-4a76-8862-eddb3a1d4775" providerId="ADAL" clId="{1203C51A-BFB2-4964-A0FC-3B7B88F74C40}" dt="2024-09-09T03:55:10.590" v="1597" actId="14100"/>
          <ac:spMkLst>
            <pc:docMk/>
            <pc:sldMk cId="3046278548" sldId="265"/>
            <ac:spMk id="3" creationId="{A147E47B-3B1A-A939-CA20-2B64429EC402}"/>
          </ac:spMkLst>
        </pc:spChg>
        <pc:spChg chg="add del mod">
          <ac:chgData name="Noman  Atique" userId="aab35d70-e8e0-4a76-8862-eddb3a1d4775" providerId="ADAL" clId="{1203C51A-BFB2-4964-A0FC-3B7B88F74C40}" dt="2024-09-09T03:54:49.308" v="1590" actId="478"/>
          <ac:spMkLst>
            <pc:docMk/>
            <pc:sldMk cId="3046278548" sldId="265"/>
            <ac:spMk id="4" creationId="{1A929EBD-4510-C520-2CF3-60FE5A9D5578}"/>
          </ac:spMkLst>
        </pc:spChg>
      </pc:sldChg>
      <pc:sldChg chg="delSp modSp new mod">
        <pc:chgData name="Noman  Atique" userId="aab35d70-e8e0-4a76-8862-eddb3a1d4775" providerId="ADAL" clId="{1203C51A-BFB2-4964-A0FC-3B7B88F74C40}" dt="2024-09-09T03:58:25.659" v="1638" actId="207"/>
        <pc:sldMkLst>
          <pc:docMk/>
          <pc:sldMk cId="2063781053" sldId="266"/>
        </pc:sldMkLst>
        <pc:spChg chg="del">
          <ac:chgData name="Noman  Atique" userId="aab35d70-e8e0-4a76-8862-eddb3a1d4775" providerId="ADAL" clId="{1203C51A-BFB2-4964-A0FC-3B7B88F74C40}" dt="2024-09-09T03:55:40.162" v="1600" actId="478"/>
          <ac:spMkLst>
            <pc:docMk/>
            <pc:sldMk cId="2063781053" sldId="266"/>
            <ac:spMk id="2" creationId="{2160B918-19C4-EF30-F65C-3D66DE45B395}"/>
          </ac:spMkLst>
        </pc:spChg>
        <pc:spChg chg="mod">
          <ac:chgData name="Noman  Atique" userId="aab35d70-e8e0-4a76-8862-eddb3a1d4775" providerId="ADAL" clId="{1203C51A-BFB2-4964-A0FC-3B7B88F74C40}" dt="2024-09-09T03:58:25.659" v="1638" actId="207"/>
          <ac:spMkLst>
            <pc:docMk/>
            <pc:sldMk cId="2063781053" sldId="266"/>
            <ac:spMk id="3" creationId="{5414D6B6-37D8-3970-D9BD-5C4D8B46142A}"/>
          </ac:spMkLst>
        </pc:spChg>
      </pc:sldChg>
      <pc:sldChg chg="delSp modSp new mod">
        <pc:chgData name="Noman  Atique" userId="aab35d70-e8e0-4a76-8862-eddb3a1d4775" providerId="ADAL" clId="{1203C51A-BFB2-4964-A0FC-3B7B88F74C40}" dt="2024-09-09T03:59:05.369" v="1716" actId="1076"/>
        <pc:sldMkLst>
          <pc:docMk/>
          <pc:sldMk cId="1304836760" sldId="267"/>
        </pc:sldMkLst>
        <pc:spChg chg="del">
          <ac:chgData name="Noman  Atique" userId="aab35d70-e8e0-4a76-8862-eddb3a1d4775" providerId="ADAL" clId="{1203C51A-BFB2-4964-A0FC-3B7B88F74C40}" dt="2024-09-09T03:57:26.623" v="1623" actId="478"/>
          <ac:spMkLst>
            <pc:docMk/>
            <pc:sldMk cId="1304836760" sldId="267"/>
            <ac:spMk id="2" creationId="{C0E3BCF6-B3D9-3C03-165B-2F372986827D}"/>
          </ac:spMkLst>
        </pc:spChg>
        <pc:spChg chg="mod">
          <ac:chgData name="Noman  Atique" userId="aab35d70-e8e0-4a76-8862-eddb3a1d4775" providerId="ADAL" clId="{1203C51A-BFB2-4964-A0FC-3B7B88F74C40}" dt="2024-09-09T03:59:05.369" v="1716" actId="1076"/>
          <ac:spMkLst>
            <pc:docMk/>
            <pc:sldMk cId="1304836760" sldId="267"/>
            <ac:spMk id="3" creationId="{E9A6C145-DC4C-7AC1-8167-FD8FF7A48C71}"/>
          </ac:spMkLst>
        </pc:spChg>
      </pc:sldChg>
      <pc:sldChg chg="addSp delSp modSp new mod">
        <pc:chgData name="Noman  Atique" userId="aab35d70-e8e0-4a76-8862-eddb3a1d4775" providerId="ADAL" clId="{1203C51A-BFB2-4964-A0FC-3B7B88F74C40}" dt="2024-09-09T04:08:33.295" v="1964"/>
        <pc:sldMkLst>
          <pc:docMk/>
          <pc:sldMk cId="1981209825" sldId="268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1981209825" sldId="268"/>
            <ac:spMk id="2" creationId="{7EAE4C58-8D3C-CBA6-C309-074B42C85D37}"/>
          </ac:spMkLst>
        </pc:spChg>
        <pc:spChg chg="add del mod">
          <ac:chgData name="Noman  Atique" userId="aab35d70-e8e0-4a76-8862-eddb3a1d4775" providerId="ADAL" clId="{1203C51A-BFB2-4964-A0FC-3B7B88F74C40}" dt="2024-09-09T03:59:36.437" v="1738" actId="27636"/>
          <ac:spMkLst>
            <pc:docMk/>
            <pc:sldMk cId="1981209825" sldId="268"/>
            <ac:spMk id="3" creationId="{04AD83E9-D8DE-F437-A623-61441025E8D5}"/>
          </ac:spMkLst>
        </pc:spChg>
        <pc:spChg chg="add mod">
          <ac:chgData name="Noman  Atique" userId="aab35d70-e8e0-4a76-8862-eddb3a1d4775" providerId="ADAL" clId="{1203C51A-BFB2-4964-A0FC-3B7B88F74C40}" dt="2024-09-09T03:59:32.816" v="1733"/>
          <ac:spMkLst>
            <pc:docMk/>
            <pc:sldMk cId="1981209825" sldId="268"/>
            <ac:spMk id="4" creationId="{C4A4ACD4-C71A-4DE3-A7DD-A430ECC19F3D}"/>
          </ac:spMkLst>
        </pc:spChg>
      </pc:sldChg>
      <pc:sldChg chg="addSp delSp modSp new mod">
        <pc:chgData name="Noman  Atique" userId="aab35d70-e8e0-4a76-8862-eddb3a1d4775" providerId="ADAL" clId="{1203C51A-BFB2-4964-A0FC-3B7B88F74C40}" dt="2024-09-09T04:00:44.437" v="1745" actId="478"/>
        <pc:sldMkLst>
          <pc:docMk/>
          <pc:sldMk cId="1880464298" sldId="269"/>
        </pc:sldMkLst>
        <pc:spChg chg="del">
          <ac:chgData name="Noman  Atique" userId="aab35d70-e8e0-4a76-8862-eddb3a1d4775" providerId="ADAL" clId="{1203C51A-BFB2-4964-A0FC-3B7B88F74C40}" dt="2024-09-09T04:00:44.437" v="1745" actId="478"/>
          <ac:spMkLst>
            <pc:docMk/>
            <pc:sldMk cId="1880464298" sldId="269"/>
            <ac:spMk id="2" creationId="{3A77767C-8B7B-3F72-134D-84153056B2BD}"/>
          </ac:spMkLst>
        </pc:spChg>
        <pc:spChg chg="del">
          <ac:chgData name="Noman  Atique" userId="aab35d70-e8e0-4a76-8862-eddb3a1d4775" providerId="ADAL" clId="{1203C51A-BFB2-4964-A0FC-3B7B88F74C40}" dt="2024-09-09T04:00:26.573" v="1740" actId="22"/>
          <ac:spMkLst>
            <pc:docMk/>
            <pc:sldMk cId="1880464298" sldId="269"/>
            <ac:spMk id="3" creationId="{0157ABF0-AE01-E331-6C91-6A080630A003}"/>
          </ac:spMkLst>
        </pc:spChg>
        <pc:picChg chg="add mod ord">
          <ac:chgData name="Noman  Atique" userId="aab35d70-e8e0-4a76-8862-eddb3a1d4775" providerId="ADAL" clId="{1203C51A-BFB2-4964-A0FC-3B7B88F74C40}" dt="2024-09-09T04:00:38.040" v="1744" actId="1076"/>
          <ac:picMkLst>
            <pc:docMk/>
            <pc:sldMk cId="1880464298" sldId="269"/>
            <ac:picMk id="5" creationId="{DAED6215-9440-772D-A3F2-69B495D9F8BC}"/>
          </ac:picMkLst>
        </pc:pic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57482642" sldId="270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57482642" sldId="270"/>
            <ac:spMk id="2" creationId="{956E37B8-36BF-2228-FCF2-DB0BDD74F42D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57482642" sldId="270"/>
            <ac:spMk id="3" creationId="{6F7F6923-412C-9920-7925-EAC557E54928}"/>
          </ac:spMkLst>
        </pc:spChg>
      </pc:sldChg>
      <pc:sldChg chg="modSp mod">
        <pc:chgData name="Noman  Atique" userId="aab35d70-e8e0-4a76-8862-eddb3a1d4775" providerId="ADAL" clId="{1203C51A-BFB2-4964-A0FC-3B7B88F74C40}" dt="2024-09-11T15:35:02.927" v="2058" actId="20577"/>
        <pc:sldMkLst>
          <pc:docMk/>
          <pc:sldMk cId="584018342" sldId="274"/>
        </pc:sldMkLst>
        <pc:spChg chg="mod">
          <ac:chgData name="Noman  Atique" userId="aab35d70-e8e0-4a76-8862-eddb3a1d4775" providerId="ADAL" clId="{1203C51A-BFB2-4964-A0FC-3B7B88F74C40}" dt="2024-09-11T15:35:02.927" v="2058" actId="20577"/>
          <ac:spMkLst>
            <pc:docMk/>
            <pc:sldMk cId="584018342" sldId="274"/>
            <ac:spMk id="3" creationId="{52889044-35BE-0247-7E27-D31C772B4941}"/>
          </ac:spMkLst>
        </pc:spChg>
      </pc:sldChg>
      <pc:sldChg chg="modSp mod">
        <pc:chgData name="Noman  Atique" userId="aab35d70-e8e0-4a76-8862-eddb3a1d4775" providerId="ADAL" clId="{1203C51A-BFB2-4964-A0FC-3B7B88F74C40}" dt="2024-09-11T15:36:07.187" v="2075" actId="20577"/>
        <pc:sldMkLst>
          <pc:docMk/>
          <pc:sldMk cId="3353278895" sldId="275"/>
        </pc:sldMkLst>
        <pc:spChg chg="mod">
          <ac:chgData name="Noman  Atique" userId="aab35d70-e8e0-4a76-8862-eddb3a1d4775" providerId="ADAL" clId="{1203C51A-BFB2-4964-A0FC-3B7B88F74C40}" dt="2024-09-11T15:36:07.187" v="2075" actId="20577"/>
          <ac:spMkLst>
            <pc:docMk/>
            <pc:sldMk cId="3353278895" sldId="275"/>
            <ac:spMk id="3" creationId="{C1DF1574-0F69-426E-9419-882E6D33AC0D}"/>
          </ac:spMkLst>
        </pc:spChg>
      </pc:sldChg>
      <pc:sldChg chg="modSp mod">
        <pc:chgData name="Noman  Atique" userId="aab35d70-e8e0-4a76-8862-eddb3a1d4775" providerId="ADAL" clId="{1203C51A-BFB2-4964-A0FC-3B7B88F74C40}" dt="2024-09-11T15:38:06.626" v="2091" actId="20577"/>
        <pc:sldMkLst>
          <pc:docMk/>
          <pc:sldMk cId="1610235720" sldId="276"/>
        </pc:sldMkLst>
        <pc:spChg chg="mod">
          <ac:chgData name="Noman  Atique" userId="aab35d70-e8e0-4a76-8862-eddb3a1d4775" providerId="ADAL" clId="{1203C51A-BFB2-4964-A0FC-3B7B88F74C40}" dt="2024-09-11T15:38:06.626" v="2091" actId="20577"/>
          <ac:spMkLst>
            <pc:docMk/>
            <pc:sldMk cId="1610235720" sldId="276"/>
            <ac:spMk id="3" creationId="{84F3BDED-8F3A-72CA-1A47-00E1872223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JavaScript Language!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E47B-3B1A-A939-CA20-2B64429E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9856"/>
            <a:ext cx="10646229" cy="6204857"/>
          </a:xfrm>
        </p:spPr>
        <p:txBody>
          <a:bodyPr>
            <a:normAutofit/>
          </a:bodyPr>
          <a:lstStyle/>
          <a:p>
            <a:r>
              <a:rPr lang="en-US" dirty="0"/>
              <a:t>White space is mostly ignored in JS. To use good indentation though we might use a plugin called “Prettier” How many of you are already using it???</a:t>
            </a:r>
          </a:p>
          <a:p>
            <a:r>
              <a:rPr lang="en-US" b="0" i="0" dirty="0">
                <a:effectLst/>
                <a:latin typeface="-apple-system"/>
              </a:rPr>
              <a:t>JavaScript statements: a JavaScript program typically consists of a series of statements. A statement is a single-line of instruction made up of objects, expressions, variables, and events/event handlers.</a:t>
            </a:r>
          </a:p>
          <a:p>
            <a:r>
              <a:rPr lang="en-US" dirty="0"/>
              <a:t>Block statement: a block statement, or compound statement, is a group of statements that are treated as a single entity and are grouped within curly brackets {...}. Opening and closing braces need to work in pairs. For example, if you use the left brace { to indicate the start of a block, then you must use the right brace } to end it. The same matching pairs applies to single '......' and double "......." quotes to designate text strings.</a:t>
            </a:r>
          </a:p>
        </p:txBody>
      </p:sp>
    </p:spTree>
    <p:extLst>
      <p:ext uri="{BB962C8B-B14F-4D97-AF65-F5344CB8AC3E}">
        <p14:creationId xmlns:p14="http://schemas.microsoft.com/office/powerpoint/2010/main" val="304627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D6B6-37D8-3970-D9BD-5C4D8B46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334281"/>
            <a:ext cx="11364686" cy="5870575"/>
          </a:xfrm>
        </p:spPr>
        <p:txBody>
          <a:bodyPr>
            <a:normAutofit/>
          </a:bodyPr>
          <a:lstStyle/>
          <a:p>
            <a:r>
              <a:rPr lang="en-US" dirty="0"/>
              <a:t>Functions are one of the primary building blocks of JavaScript. A function defines a subprogram that can be called by other parts of your code. JavaScript treats functions like other built-in types, and they can be stored in variables passed to functions, returned from functions or generated at run-time. Learning how to write code in terms of functions will be one of your primary goals as you get used to JavaScript</a:t>
            </a:r>
          </a:p>
          <a:p>
            <a:endParaRPr lang="en-US" dirty="0"/>
          </a:p>
          <a:p>
            <a:r>
              <a:rPr lang="en-US" dirty="0"/>
              <a:t>Variables are declared using the </a:t>
            </a:r>
            <a:r>
              <a:rPr lang="en-US" b="1" dirty="0"/>
              <a:t>let</a:t>
            </a:r>
            <a:r>
              <a:rPr lang="en-US" dirty="0"/>
              <a:t> keyword. You must use the let keyword to precede a variable name, but you do not need to provide a type, since the initial value will set the type.</a:t>
            </a:r>
          </a:p>
          <a:p>
            <a:endParaRPr lang="en-US" dirty="0"/>
          </a:p>
          <a:p>
            <a:r>
              <a:rPr lang="en-US" sz="2200" i="1" dirty="0">
                <a:solidFill>
                  <a:srgbClr val="FF0000"/>
                </a:solidFill>
              </a:rPr>
              <a:t>JavaScript version note: JavaScript also supports the </a:t>
            </a:r>
            <a:r>
              <a:rPr lang="en-US" sz="2200" b="1" i="1" dirty="0">
                <a:solidFill>
                  <a:srgbClr val="FF0000"/>
                </a:solidFill>
              </a:rPr>
              <a:t>var</a:t>
            </a:r>
            <a:r>
              <a:rPr lang="en-US" sz="2200" i="1" dirty="0">
                <a:solidFill>
                  <a:srgbClr val="FF0000"/>
                </a:solidFill>
              </a:rPr>
              <a:t> and </a:t>
            </a:r>
            <a:r>
              <a:rPr lang="en-US" sz="2200" b="1" i="1" dirty="0">
                <a:solidFill>
                  <a:srgbClr val="FF0000"/>
                </a:solidFill>
              </a:rPr>
              <a:t>const</a:t>
            </a:r>
            <a:r>
              <a:rPr lang="en-US" sz="2200" i="1" dirty="0">
                <a:solidFill>
                  <a:srgbClr val="FF0000"/>
                </a:solidFill>
              </a:rPr>
              <a:t> keywords for variable declaration. We will primarily use let in this course, but be aware of var and const as well, which other developers will use.</a:t>
            </a:r>
          </a:p>
        </p:txBody>
      </p:sp>
    </p:spTree>
    <p:extLst>
      <p:ext uri="{BB962C8B-B14F-4D97-AF65-F5344CB8AC3E}">
        <p14:creationId xmlns:p14="http://schemas.microsoft.com/office/powerpoint/2010/main" val="206378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C145-DC4C-7AC1-8167-FD8FF7A4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883049"/>
          </a:xfrm>
        </p:spPr>
        <p:txBody>
          <a:bodyPr/>
          <a:lstStyle/>
          <a:p>
            <a:r>
              <a:rPr lang="en-US" dirty="0"/>
              <a:t>JavaScript Variables: variables must start with a letter (a-</a:t>
            </a:r>
            <a:r>
              <a:rPr lang="en-US" dirty="0" err="1"/>
              <a:t>zA</a:t>
            </a:r>
            <a:r>
              <a:rPr lang="en-US" dirty="0"/>
              <a:t>-z), underscore (_), or dollar sign ($). They cannot be a reserved (key) word. Subsequent characters can be letters, numbers, underscores.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NOTE: If you forget to use the let keyword, JavaScript will still allow you to use a variable, and simply create a global variable. We often refer to this as “leaking a global,” and it should always be avoided: (More on this and the concept of </a:t>
            </a:r>
            <a:r>
              <a:rPr lang="en-US" sz="2000" b="1" i="1" dirty="0">
                <a:solidFill>
                  <a:srgbClr val="FF0000"/>
                </a:solidFill>
              </a:rPr>
              <a:t>Hoisting</a:t>
            </a:r>
            <a:r>
              <a:rPr lang="en-US" sz="2000" i="1" dirty="0">
                <a:solidFill>
                  <a:srgbClr val="FF0000"/>
                </a:solidFill>
              </a:rPr>
              <a:t> later in the course)</a:t>
            </a:r>
          </a:p>
        </p:txBody>
      </p:sp>
    </p:spTree>
    <p:extLst>
      <p:ext uri="{BB962C8B-B14F-4D97-AF65-F5344CB8AC3E}">
        <p14:creationId xmlns:p14="http://schemas.microsoft.com/office/powerpoint/2010/main" val="130483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4C58-8D3C-CBA6-C309-074B42C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83E9-D8DE-F437-A623-61441025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JavaScript is a </a:t>
            </a:r>
            <a:r>
              <a:rPr lang="en-US" dirty="0" err="1"/>
              <a:t>typeless</a:t>
            </a:r>
            <a:r>
              <a:rPr lang="en-US" dirty="0"/>
              <a:t> language–you don’t need to specify a type for your data (it will be inferred at runtime). However, internally, the following data types are used:</a:t>
            </a:r>
          </a:p>
          <a:p>
            <a:r>
              <a:rPr lang="en-US" dirty="0">
                <a:solidFill>
                  <a:srgbClr val="FFFF00"/>
                </a:solidFill>
              </a:rPr>
              <a:t>Number</a:t>
            </a:r>
            <a:r>
              <a:rPr lang="en-US" dirty="0"/>
              <a:t> - a double-precision 64-bit floating point number. Using Number you can work with both Integers and Floats. There are also some special Number types, Infinity and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FF00"/>
                </a:solidFill>
              </a:rPr>
              <a:t>BigInt</a:t>
            </a:r>
            <a:r>
              <a:rPr lang="en-US" dirty="0"/>
              <a:t> - a value that can be too large to be represented by a Number (larger than Number. MAX_SAFE_INTEGER,) can be represented by a </a:t>
            </a:r>
            <a:r>
              <a:rPr lang="en-US" dirty="0" err="1"/>
              <a:t>BigInt</a:t>
            </a:r>
            <a:r>
              <a:rPr lang="en-US" dirty="0"/>
              <a:t>. This can easily be done by appending n to the end of an integer value.</a:t>
            </a:r>
          </a:p>
          <a:p>
            <a:r>
              <a:rPr lang="en-US" dirty="0">
                <a:solidFill>
                  <a:srgbClr val="FFFF00"/>
                </a:solidFill>
              </a:rPr>
              <a:t>String</a:t>
            </a:r>
            <a:r>
              <a:rPr lang="en-US" dirty="0"/>
              <a:t> - a sequence of Unicode characters. JavaScript supports both single ('...') and double ("...") quotes when defining a String.</a:t>
            </a:r>
          </a:p>
          <a:p>
            <a:r>
              <a:rPr lang="en-US" dirty="0">
                <a:solidFill>
                  <a:srgbClr val="FFFF00"/>
                </a:solidFill>
              </a:rPr>
              <a:t>Boolean</a:t>
            </a:r>
            <a:r>
              <a:rPr lang="en-US" dirty="0"/>
              <a:t> - a value of true or false. We’ll also see how JavaScript supports so-called truthy and </a:t>
            </a:r>
            <a:r>
              <a:rPr lang="en-US" dirty="0" err="1"/>
              <a:t>falsy</a:t>
            </a:r>
            <a:r>
              <a:rPr lang="en-US" dirty="0"/>
              <a:t> values that are not pure Booleans.</a:t>
            </a:r>
          </a:p>
          <a:p>
            <a:r>
              <a:rPr lang="en-US" dirty="0">
                <a:solidFill>
                  <a:srgbClr val="FFFF00"/>
                </a:solidFill>
              </a:rPr>
              <a:t>Object</a:t>
            </a:r>
            <a:r>
              <a:rPr lang="en-US" dirty="0"/>
              <a:t>, which includes Function, Array, Date, and many more. - JavaScript supports object-oriented programming, and uses objects and functions as first-class members of the language.</a:t>
            </a:r>
          </a:p>
          <a:p>
            <a:r>
              <a:rPr lang="en-US" dirty="0">
                <a:solidFill>
                  <a:srgbClr val="FFFF00"/>
                </a:solidFill>
              </a:rPr>
              <a:t>Symbol</a:t>
            </a:r>
            <a:r>
              <a:rPr lang="en-US" dirty="0"/>
              <a:t> - a primitive type in JavaScript that represents a unique and anonymous value/identifier. They can normally be used as an object’s unique properties.</a:t>
            </a:r>
          </a:p>
          <a:p>
            <a:r>
              <a:rPr lang="en-US" dirty="0">
                <a:solidFill>
                  <a:srgbClr val="FFFF00"/>
                </a:solidFill>
              </a:rPr>
              <a:t>null </a:t>
            </a:r>
            <a:r>
              <a:rPr lang="en-US" dirty="0"/>
              <a:t>- a value that means “this is intentionally nothing” vs. undefined</a:t>
            </a:r>
          </a:p>
          <a:p>
            <a:r>
              <a:rPr lang="en-US" dirty="0">
                <a:solidFill>
                  <a:srgbClr val="FFFF00"/>
                </a:solidFill>
              </a:rPr>
              <a:t>undefined</a:t>
            </a:r>
            <a:r>
              <a:rPr lang="en-US" dirty="0"/>
              <a:t> - a special value that indicates a value has never been defined.</a:t>
            </a:r>
          </a:p>
        </p:txBody>
      </p:sp>
    </p:spTree>
    <p:extLst>
      <p:ext uri="{BB962C8B-B14F-4D97-AF65-F5344CB8AC3E}">
        <p14:creationId xmlns:p14="http://schemas.microsoft.com/office/powerpoint/2010/main" val="198120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D6215-9440-772D-A3F2-69B495D9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86" y="0"/>
            <a:ext cx="7717972" cy="6715242"/>
          </a:xfrm>
        </p:spPr>
      </p:pic>
    </p:spTree>
    <p:extLst>
      <p:ext uri="{BB962C8B-B14F-4D97-AF65-F5344CB8AC3E}">
        <p14:creationId xmlns:p14="http://schemas.microsoft.com/office/powerpoint/2010/main" val="1880464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37B8-36BF-2228-FCF2-DB0BDD74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6923-412C-9920-7925-EAC557E5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basic operators + , - * , / , % etc.</a:t>
            </a:r>
          </a:p>
          <a:p>
            <a:endParaRPr lang="en-US" dirty="0"/>
          </a:p>
          <a:p>
            <a:r>
              <a:rPr lang="en-US" dirty="0"/>
              <a:t>Arithmetic assignment operators?</a:t>
            </a:r>
          </a:p>
          <a:p>
            <a:endParaRPr lang="en-US" dirty="0"/>
          </a:p>
          <a:p>
            <a:r>
              <a:rPr lang="en-US" dirty="0"/>
              <a:t>Increment/decrement operators?</a:t>
            </a:r>
          </a:p>
          <a:p>
            <a:endParaRPr lang="en-US" dirty="0"/>
          </a:p>
          <a:p>
            <a:r>
              <a:rPr lang="en-US" dirty="0"/>
              <a:t>Equal and Strict equal?? (Always prefer === in JS, to avoid coercion)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Ternary Operator ( ?:) ) … requires 3 operands..</a:t>
            </a:r>
          </a:p>
        </p:txBody>
      </p:sp>
    </p:spTree>
    <p:extLst>
      <p:ext uri="{BB962C8B-B14F-4D97-AF65-F5344CB8AC3E}">
        <p14:creationId xmlns:p14="http://schemas.microsoft.com/office/powerpoint/2010/main" val="35748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910D-605B-FE8D-828E-21AFDB8E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1D7F-CBC8-7114-06DB-A76B5C51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 “</a:t>
            </a:r>
          </a:p>
          <a:p>
            <a:r>
              <a:rPr lang="en-US" dirty="0"/>
              <a:t>‘ ‘ </a:t>
            </a:r>
          </a:p>
          <a:p>
            <a:r>
              <a:rPr lang="en-US" dirty="0"/>
              <a:t>` ` </a:t>
            </a:r>
          </a:p>
        </p:txBody>
      </p:sp>
    </p:spTree>
    <p:extLst>
      <p:ext uri="{BB962C8B-B14F-4D97-AF65-F5344CB8AC3E}">
        <p14:creationId xmlns:p14="http://schemas.microsoft.com/office/powerpoint/2010/main" val="38171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751E-4310-C4CF-830E-F1955C15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 JavaScript!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36AF-82CF-45D3-79EA-F08F9208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Y+1; //equation..</a:t>
            </a:r>
          </a:p>
          <a:p>
            <a:pPr marL="0" indent="0">
              <a:buNone/>
            </a:pPr>
            <a:r>
              <a:rPr lang="en-US" dirty="0"/>
              <a:t>Here…</a:t>
            </a:r>
          </a:p>
          <a:p>
            <a:pPr marL="0" indent="0">
              <a:buNone/>
            </a:pPr>
            <a:r>
              <a:rPr lang="en-US" dirty="0"/>
              <a:t>X …. Evaluates to a value</a:t>
            </a:r>
          </a:p>
          <a:p>
            <a:pPr marL="0" indent="0">
              <a:buNone/>
            </a:pPr>
            <a:r>
              <a:rPr lang="en-US" dirty="0"/>
              <a:t>Y+1… evaluates to a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Expression is something that is evaluated to something.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8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569E-C3E0-F4F3-6114-DB98D1F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D694-DDFA-81A7-34A2-DEF07E03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Sequential, 2. Conditional, 3. Looping, 4. Transfer</a:t>
            </a:r>
          </a:p>
          <a:p>
            <a:endParaRPr lang="en-US" dirty="0"/>
          </a:p>
          <a:p>
            <a:r>
              <a:rPr lang="en-US" dirty="0"/>
              <a:t>How well do you know for loop?</a:t>
            </a:r>
          </a:p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=0;i&lt;10;i++){</a:t>
            </a:r>
          </a:p>
          <a:p>
            <a:pPr marL="0" indent="0">
              <a:buNone/>
            </a:pPr>
            <a:r>
              <a:rPr lang="en-US" dirty="0"/>
              <a:t>Console.log</a:t>
            </a:r>
            <a:r>
              <a:rPr lang="en-US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on loops later..</a:t>
            </a:r>
          </a:p>
        </p:txBody>
      </p:sp>
    </p:spTree>
    <p:extLst>
      <p:ext uri="{BB962C8B-B14F-4D97-AF65-F5344CB8AC3E}">
        <p14:creationId xmlns:p14="http://schemas.microsoft.com/office/powerpoint/2010/main" val="45286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DBDF-4E77-6BF8-DD4D-7E195872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9044-35BE-0247-7E27-D31C772B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57412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function is a subprogram, or a smaller portion of code that can be called(i.e.; invoked) by another part of your program, another function, or by the environment in response to some user or device action(e.g.; clicking a button, a network request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Functions are the most imperative part of JS programming.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Functions:</a:t>
            </a:r>
          </a:p>
          <a:p>
            <a:pPr marL="0" indent="0">
              <a:buNone/>
            </a:pPr>
            <a:r>
              <a:rPr lang="en-US" dirty="0"/>
              <a:t>        Functions can take values(i.e., arguments) and may return a value.</a:t>
            </a:r>
          </a:p>
          <a:p>
            <a:pPr marL="0" indent="0">
              <a:buNone/>
            </a:pPr>
            <a:r>
              <a:rPr lang="en-US" dirty="0"/>
              <a:t>            add          NOT A FUNCTION...</a:t>
            </a:r>
          </a:p>
          <a:p>
            <a:pPr marL="0" indent="0">
              <a:buNone/>
            </a:pPr>
            <a:r>
              <a:rPr lang="en-US" dirty="0"/>
              <a:t>            add(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let juice =  juicer(apples)</a:t>
            </a:r>
          </a:p>
          <a:p>
            <a:pPr marL="0" indent="0">
              <a:buNone/>
            </a:pPr>
            <a:r>
              <a:rPr lang="en-US" dirty="0"/>
              <a:t>             let c = add(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1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Review of few concepts with some gap fillers!</a:t>
            </a:r>
          </a:p>
          <a:p>
            <a:pPr lvl="1"/>
            <a:r>
              <a:rPr lang="en-US" dirty="0"/>
              <a:t>Relative and absolute paths</a:t>
            </a:r>
          </a:p>
          <a:p>
            <a:r>
              <a:rPr lang="en-US" dirty="0"/>
              <a:t>Running JavaScript Programs</a:t>
            </a:r>
          </a:p>
          <a:p>
            <a:r>
              <a:rPr lang="en-US" dirty="0"/>
              <a:t>Introduction to JavaScript</a:t>
            </a:r>
          </a:p>
          <a:p>
            <a:r>
              <a:rPr lang="en-US" dirty="0"/>
              <a:t>JavaScript Syntax</a:t>
            </a:r>
          </a:p>
          <a:p>
            <a:pPr lvl="1"/>
            <a:r>
              <a:rPr lang="en-US" dirty="0"/>
              <a:t>Important Ideas</a:t>
            </a:r>
          </a:p>
          <a:p>
            <a:pPr lvl="2"/>
            <a:r>
              <a:rPr lang="en-US" dirty="0"/>
              <a:t>Case sensitivity</a:t>
            </a:r>
          </a:p>
          <a:p>
            <a:pPr lvl="2"/>
            <a:r>
              <a:rPr lang="en-US" dirty="0"/>
              <a:t>Semicolons</a:t>
            </a:r>
          </a:p>
          <a:p>
            <a:pPr lvl="2"/>
            <a:r>
              <a:rPr lang="en-US" dirty="0"/>
              <a:t>Comments</a:t>
            </a:r>
          </a:p>
          <a:p>
            <a:pPr lvl="2"/>
            <a:r>
              <a:rPr lang="en-US" dirty="0"/>
              <a:t>Code formatting – Prettier?</a:t>
            </a:r>
          </a:p>
          <a:p>
            <a:pPr lvl="2"/>
            <a:r>
              <a:rPr lang="en-US" dirty="0"/>
              <a:t>Statements in JS</a:t>
            </a:r>
          </a:p>
          <a:p>
            <a:pPr lvl="2"/>
            <a:r>
              <a:rPr lang="en-US" dirty="0"/>
              <a:t>Blocks</a:t>
            </a:r>
          </a:p>
          <a:p>
            <a:pPr lvl="2"/>
            <a:r>
              <a:rPr lang="en-US" dirty="0"/>
              <a:t>Functions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80CF-BB60-81B1-BFCE-71808F38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1574-0F69-426E-9419-882E6D33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Functions in JavaScript: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)User-defined Functions</a:t>
            </a:r>
          </a:p>
          <a:p>
            <a:pPr marL="0" indent="0">
              <a:buNone/>
            </a:pPr>
            <a:r>
              <a:rPr lang="en-US" dirty="0"/>
              <a:t>     ii) Pre-defined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78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1341-1E4D-1383-9684-F3914744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User-defined Functions: functions defined by us (as users)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BDED-8F3A-72CA-1A47-00E18722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/>
              <a:t>) Function Declarations</a:t>
            </a:r>
          </a:p>
          <a:p>
            <a:pPr marL="0" indent="0">
              <a:buNone/>
            </a:pPr>
            <a:r>
              <a:rPr lang="en-US" dirty="0"/>
              <a:t>     ii) Function Expressions</a:t>
            </a:r>
          </a:p>
          <a:p>
            <a:pPr marL="0" indent="0">
              <a:buNone/>
            </a:pPr>
            <a:r>
              <a:rPr lang="en-US" dirty="0"/>
              <a:t>     iii) </a:t>
            </a:r>
            <a:r>
              <a:rPr lang="en-US"/>
              <a:t>Arrow Functions (ES5-ES6)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35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461A-1206-6847-9D7B-6C040F76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Function Declarations: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E02B-B590-0465-8691-C0C546E4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function </a:t>
            </a:r>
            <a:r>
              <a:rPr lang="en-US" dirty="0" err="1"/>
              <a:t>noop</a:t>
            </a:r>
            <a:r>
              <a:rPr lang="en-US" dirty="0"/>
              <a:t>(){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function square(n){</a:t>
            </a:r>
          </a:p>
          <a:p>
            <a:pPr marL="0" indent="0">
              <a:buNone/>
            </a:pPr>
            <a:r>
              <a:rPr lang="en-US" dirty="0"/>
              <a:t>                return n*n;</a:t>
            </a:r>
          </a:p>
          <a:p>
            <a:pPr marL="0" indent="0">
              <a:buNone/>
            </a:pPr>
            <a:r>
              <a:rPr lang="en-US" dirty="0"/>
              <a:t>         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function add(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45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5478-E236-658C-917A-2CE80D34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expressions:[ONLY IN JS]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6E75-93ED-42D7-2EC1-8CFD05B2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</a:t>
            </a:r>
            <a:r>
              <a:rPr lang="en-US" dirty="0" err="1"/>
              <a:t>noop</a:t>
            </a:r>
            <a:r>
              <a:rPr lang="en-US" dirty="0"/>
              <a:t> = function(){ } //anonymous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square=function(n){return n*n}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add=function(</a:t>
            </a:r>
            <a:r>
              <a:rPr lang="en-US" dirty="0" err="1"/>
              <a:t>a,b</a:t>
            </a:r>
            <a:r>
              <a:rPr lang="en-US" dirty="0"/>
              <a:t>){ return </a:t>
            </a:r>
            <a:r>
              <a:rPr lang="en-US" dirty="0" err="1"/>
              <a:t>a+b</a:t>
            </a:r>
            <a:r>
              <a:rPr lang="en-US" dirty="0"/>
              <a:t>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noop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square(5);</a:t>
            </a:r>
          </a:p>
          <a:p>
            <a:pPr marL="0" indent="0">
              <a:buNone/>
            </a:pPr>
            <a:r>
              <a:rPr lang="en-US" dirty="0"/>
              <a:t>            add(3,5);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5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0FBA-E74F-2CE0-E903-9E531FD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0E49-2299-CA21-1751-9BBF5ED8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Naming of variables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Operators in JavaScript</a:t>
            </a:r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Template literals</a:t>
            </a:r>
          </a:p>
          <a:p>
            <a:pPr lvl="2"/>
            <a:r>
              <a:rPr lang="en-US" dirty="0"/>
              <a:t>Expressions in JS</a:t>
            </a:r>
          </a:p>
          <a:p>
            <a:r>
              <a:rPr lang="en-US" dirty="0"/>
              <a:t>Execution 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4E9F-3704-79C4-FC40-1EAB1B9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few concepts with some gap fillers!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53A3-18B1-5E87-F18F-9CC64A16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and relative paths – which one to use?</a:t>
            </a:r>
          </a:p>
          <a:p>
            <a:pPr lvl="1"/>
            <a:r>
              <a:rPr lang="en-US" dirty="0"/>
              <a:t>Absolute including root with all in between…”c:\noman\semester2\images\abc.jpg”</a:t>
            </a:r>
          </a:p>
          <a:p>
            <a:pPr lvl="1"/>
            <a:r>
              <a:rPr lang="en-US" dirty="0"/>
              <a:t>Relative which is relative to the current root folder …</a:t>
            </a:r>
          </a:p>
          <a:p>
            <a:pPr lvl="2"/>
            <a:r>
              <a:rPr lang="en-US" dirty="0"/>
              <a:t>./ [Current root folder]</a:t>
            </a:r>
          </a:p>
          <a:p>
            <a:pPr lvl="2"/>
            <a:r>
              <a:rPr lang="en-US" dirty="0"/>
              <a:t>../ [Parent of current folder] </a:t>
            </a:r>
          </a:p>
        </p:txBody>
      </p:sp>
    </p:spTree>
    <p:extLst>
      <p:ext uri="{BB962C8B-B14F-4D97-AF65-F5344CB8AC3E}">
        <p14:creationId xmlns:p14="http://schemas.microsoft.com/office/powerpoint/2010/main" val="32814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9F31-E7F1-B935-D933-5D80B19D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JavaScript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65E3-36BE-ABDE-0D8E-D391636FB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ways to run JavaScript!</a:t>
            </a:r>
          </a:p>
          <a:p>
            <a:pPr marL="0" indent="0">
              <a:buNone/>
            </a:pPr>
            <a:r>
              <a:rPr lang="en-US" dirty="0"/>
              <a:t>	1. Using Terminal - we go into the folder where file exists and 	then run it by using command "node filename.js".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2. Using browser - attach the script by using &lt;script&gt; element 	and see the output in the console of the browser..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3. REPL: Read Evaluate Process Loop: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i</a:t>
            </a:r>
            <a:r>
              <a:rPr lang="en-US" dirty="0"/>
              <a:t>) Browser REPL  ii) Terminal REPL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7031-5EC3-89FF-40AB-2B04F541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871B-11A6-50B4-16A5-F61CB089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is an Interpreted JIT(Just in compilation), light-weight meant to be embedded in host environments for example web browsers </a:t>
            </a:r>
            <a:r>
              <a:rPr lang="en-US" b="1" dirty="0">
                <a:solidFill>
                  <a:srgbClr val="FF0000"/>
                </a:solidFill>
              </a:rPr>
              <a:t>[Difference between interpreted and compiled languages – self study]</a:t>
            </a:r>
          </a:p>
          <a:p>
            <a:r>
              <a:rPr lang="en-US" dirty="0"/>
              <a:t>looks like C, C++. C language is generally referred as mother or modern programming languages</a:t>
            </a:r>
          </a:p>
          <a:p>
            <a:r>
              <a:rPr lang="en-US" dirty="0"/>
              <a:t>PREVIOUSLY: JavaScript (mid 90s) at that time JS was ONLY for client-side scripts</a:t>
            </a:r>
          </a:p>
          <a:p>
            <a:r>
              <a:rPr lang="en-US" dirty="0"/>
              <a:t>NOW: </a:t>
            </a:r>
          </a:p>
          <a:p>
            <a:pPr lvl="1"/>
            <a:r>
              <a:rPr lang="en-US" dirty="0"/>
              <a:t>To the server-side scripts</a:t>
            </a:r>
          </a:p>
          <a:p>
            <a:pPr lvl="1"/>
            <a:r>
              <a:rPr lang="en-US" dirty="0"/>
              <a:t>To the console-based applications –as we have done it till now..</a:t>
            </a:r>
          </a:p>
        </p:txBody>
      </p:sp>
    </p:spTree>
    <p:extLst>
      <p:ext uri="{BB962C8B-B14F-4D97-AF65-F5344CB8AC3E}">
        <p14:creationId xmlns:p14="http://schemas.microsoft.com/office/powerpoint/2010/main" val="343748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CD34-AB63-8B6A-1CD4-85C2B9D2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Websites - Client &amp; Server?? Any ideas!!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82B2-31D4-8B34-E946-502F726D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Website:</a:t>
            </a:r>
          </a:p>
          <a:p>
            <a:pPr lvl="1"/>
            <a:r>
              <a:rPr lang="en-US" dirty="0"/>
              <a:t>When clients asks for a website and server sends back the copy of that website (and do not do any processing of its own...). Clients receives and executes it( scripts are client-side scripts).</a:t>
            </a:r>
          </a:p>
          <a:p>
            <a:pPr lvl="1"/>
            <a:r>
              <a:rPr lang="en-US" dirty="0"/>
              <a:t>Showing same contents to every user!</a:t>
            </a:r>
          </a:p>
          <a:p>
            <a:r>
              <a:rPr lang="en-US" dirty="0"/>
              <a:t>Dynamic Website:</a:t>
            </a:r>
          </a:p>
          <a:p>
            <a:pPr lvl="1"/>
            <a:r>
              <a:rPr lang="en-US" dirty="0"/>
              <a:t>When clients asks for a website, the server runs some script that may or may not interact with a database or with some sensors etc. and produces a result after running the script[server-side script] and sends back the result[client-side scripts] to the client.</a:t>
            </a:r>
          </a:p>
          <a:p>
            <a:pPr lvl="1"/>
            <a:r>
              <a:rPr lang="en-US" dirty="0"/>
              <a:t>Showing different contents to every user!</a:t>
            </a:r>
          </a:p>
        </p:txBody>
      </p:sp>
    </p:spTree>
    <p:extLst>
      <p:ext uri="{BB962C8B-B14F-4D97-AF65-F5344CB8AC3E}">
        <p14:creationId xmlns:p14="http://schemas.microsoft.com/office/powerpoint/2010/main" val="310039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0736-09E1-9C0A-789D-6BD44996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7834-94FD-2C4E-60AE-C8DEB714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10515600" cy="4351338"/>
          </a:xfrm>
        </p:spPr>
        <p:txBody>
          <a:bodyPr/>
          <a:lstStyle/>
          <a:p>
            <a:r>
              <a:rPr lang="en-US" dirty="0"/>
              <a:t>JavaScript is Case-Sensitive: </a:t>
            </a:r>
            <a:r>
              <a:rPr lang="en-US" dirty="0" err="1"/>
              <a:t>customerCount</a:t>
            </a:r>
            <a:r>
              <a:rPr lang="en-US" dirty="0"/>
              <a:t> is not the same thing as </a:t>
            </a:r>
            <a:r>
              <a:rPr lang="en-US" dirty="0" err="1"/>
              <a:t>CustomerCount</a:t>
            </a:r>
            <a:r>
              <a:rPr lang="en-US" dirty="0"/>
              <a:t> or </a:t>
            </a:r>
            <a:r>
              <a:rPr lang="en-US" dirty="0" err="1"/>
              <a:t>customercount</a:t>
            </a:r>
            <a:endParaRPr lang="en-US" dirty="0"/>
          </a:p>
          <a:p>
            <a:r>
              <a:rPr lang="en-US" dirty="0"/>
              <a:t>Naming conventions!</a:t>
            </a:r>
          </a:p>
          <a:p>
            <a:pPr lvl="1"/>
            <a:r>
              <a:rPr lang="en-US" dirty="0"/>
              <a:t>camelCase, </a:t>
            </a:r>
          </a:p>
          <a:p>
            <a:pPr lvl="1"/>
            <a:r>
              <a:rPr lang="en-US" dirty="0"/>
              <a:t>PascalCase,</a:t>
            </a:r>
          </a:p>
          <a:p>
            <a:pPr lvl="1"/>
            <a:r>
              <a:rPr lang="en-US" dirty="0"/>
              <a:t>snake_case,</a:t>
            </a:r>
          </a:p>
          <a:p>
            <a:pPr lvl="1"/>
            <a:r>
              <a:rPr lang="en-US" dirty="0"/>
              <a:t>kebab-case</a:t>
            </a:r>
          </a:p>
          <a:p>
            <a:r>
              <a:rPr lang="en-US" b="0" i="0" dirty="0">
                <a:effectLst/>
                <a:latin typeface="-apple-system"/>
              </a:rPr>
              <a:t>Semicolons are optional in JavaScript, but highly recomm</a:t>
            </a:r>
            <a:r>
              <a:rPr lang="en-US" dirty="0">
                <a:latin typeface="-apple-system"/>
              </a:rPr>
              <a:t>e</a:t>
            </a:r>
            <a:r>
              <a:rPr lang="en-US" b="0" i="0" dirty="0">
                <a:effectLst/>
                <a:latin typeface="-apple-system"/>
              </a:rPr>
              <a:t>nded.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6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D0F9-14D0-0101-6745-DDB13DF5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BB78-B0A2-3732-A809-17D09135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of two types:</a:t>
            </a:r>
          </a:p>
          <a:p>
            <a:pPr lvl="1"/>
            <a:r>
              <a:rPr lang="en-US" dirty="0"/>
              <a:t>// This is a single line comment. NOTE: the space between the // and first letter.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/*</a:t>
            </a:r>
          </a:p>
          <a:p>
            <a:pPr lvl="1"/>
            <a:r>
              <a:rPr lang="en-US" dirty="0"/>
              <a:t> This is a multi-line comment,</a:t>
            </a:r>
          </a:p>
          <a:p>
            <a:pPr lvl="1"/>
            <a:r>
              <a:rPr lang="en-US" dirty="0"/>
              <a:t> and can be as long as you need.</a:t>
            </a:r>
          </a:p>
          <a:p>
            <a:pPr lvl="1"/>
            <a:r>
              <a:rPr lang="en-US" dirty="0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76876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1592</Words>
  <Application>Microsoft Office PowerPoint</Application>
  <PresentationFormat>Widescreen</PresentationFormat>
  <Paragraphs>165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-apple-system</vt:lpstr>
      <vt:lpstr>Aptos</vt:lpstr>
      <vt:lpstr>Aptos Display</vt:lpstr>
      <vt:lpstr>Arial</vt:lpstr>
      <vt:lpstr>Office Theme</vt:lpstr>
      <vt:lpstr>Week 2 </vt:lpstr>
      <vt:lpstr>Agenda!</vt:lpstr>
      <vt:lpstr>PowerPoint Presentation</vt:lpstr>
      <vt:lpstr>Review of few concepts with some gap fillers! </vt:lpstr>
      <vt:lpstr>Running JavaScript Programs</vt:lpstr>
      <vt:lpstr>Introduction to JavaScript</vt:lpstr>
      <vt:lpstr>Static and Dynamic Websites - Client &amp; Server?? Any ideas!!</vt:lpstr>
      <vt:lpstr>JavaScript Syntax:</vt:lpstr>
      <vt:lpstr>PowerPoint Presentation</vt:lpstr>
      <vt:lpstr>PowerPoint Presentation</vt:lpstr>
      <vt:lpstr>PowerPoint Presentation</vt:lpstr>
      <vt:lpstr>PowerPoint Presentation</vt:lpstr>
      <vt:lpstr>Data Types</vt:lpstr>
      <vt:lpstr>PowerPoint Presentation</vt:lpstr>
      <vt:lpstr>JavaScript Operators</vt:lpstr>
      <vt:lpstr>Strings and template literals</vt:lpstr>
      <vt:lpstr>Expressions in JavaScript!</vt:lpstr>
      <vt:lpstr>Execution Flow</vt:lpstr>
      <vt:lpstr>Functions</vt:lpstr>
      <vt:lpstr>Types of functions in JavaScript</vt:lpstr>
      <vt:lpstr>User-defined Functions: functions defined by us (as users) </vt:lpstr>
      <vt:lpstr> Function Declarations: </vt:lpstr>
      <vt:lpstr>Function expressions:[ONLY IN JS]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22</cp:revision>
  <dcterms:created xsi:type="dcterms:W3CDTF">2024-09-09T03:21:42Z</dcterms:created>
  <dcterms:modified xsi:type="dcterms:W3CDTF">2024-09-11T15:38:07Z</dcterms:modified>
</cp:coreProperties>
</file>