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713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Week 2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50</cp:revision>
  <dcterms:created xsi:type="dcterms:W3CDTF">2024-09-09T03:21:42Z</dcterms:created>
  <dcterms:modified xsi:type="dcterms:W3CDTF">2024-09-16T03:11:43Z</dcterms:modified>
</cp:coreProperties>
</file>