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3C51A-BFB2-4964-A0FC-3B7B88F74C40}" v="30" dt="2024-09-09T04:08:3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1203C51A-BFB2-4964-A0FC-3B7B88F74C40}"/>
    <pc:docChg chg="undo redo custSel addSld modSld">
      <pc:chgData name="Noman  Atique" userId="aab35d70-e8e0-4a76-8862-eddb3a1d4775" providerId="ADAL" clId="{1203C51A-BFB2-4964-A0FC-3B7B88F74C40}" dt="2024-09-09T04:08:33.295" v="1964"/>
      <pc:docMkLst>
        <pc:docMk/>
      </pc:docMkLst>
      <pc:sldChg chg="modSp mod">
        <pc:chgData name="Noman  Atique" userId="aab35d70-e8e0-4a76-8862-eddb3a1d4775" providerId="ADAL" clId="{1203C51A-BFB2-4964-A0FC-3B7B88F74C40}" dt="2024-09-09T04:08:33.295" v="1964"/>
        <pc:sldMkLst>
          <pc:docMk/>
          <pc:sldMk cId="2372950228" sldId="256"/>
        </pc:sldMkLst>
        <pc:spChg chg="mod">
          <ac:chgData name="Noman  Atique" userId="aab35d70-e8e0-4a76-8862-eddb3a1d4775" providerId="ADAL" clId="{1203C51A-BFB2-4964-A0FC-3B7B88F74C40}" dt="2024-09-09T04:02:54.284" v="1963" actId="1076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372950228" sldId="256"/>
            <ac:spMk id="3" creationId="{70D4EDBD-9D5E-7826-4110-A853EAEF5E4D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911012905" sldId="257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911012905" sldId="257"/>
            <ac:spMk id="2" creationId="{11CE2869-90EA-EFFB-9B75-45039032BCEC}"/>
          </ac:spMkLst>
        </pc:spChg>
        <pc:spChg chg="mod">
          <ac:chgData name="Noman  Atique" userId="aab35d70-e8e0-4a76-8862-eddb3a1d4775" providerId="ADAL" clId="{1203C51A-BFB2-4964-A0FC-3B7B88F74C40}" dt="2024-09-09T03:48:46.609" v="1239" actId="27636"/>
          <ac:spMkLst>
            <pc:docMk/>
            <pc:sldMk cId="3911012905" sldId="257"/>
            <ac:spMk id="3" creationId="{833821CC-8B2F-392B-53BE-AD58D8A4E4FA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160380104" sldId="25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2" creationId="{0CC60FBA-E74F-2CE0-E903-9E531FDC930F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3" creationId="{E0130E49-2299-CA21-1751-9BBF5ED8C8B3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281441117" sldId="259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2" creationId="{7B094E9F-3704-79C4-FC40-1EAB1B924BAA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3" creationId="{E77C53A3-18B1-5E87-F18F-9CC64A16DB96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27425106" sldId="26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2" creationId="{282F9F31-E7F1-B935-D933-5D80B19D7BC8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3" creationId="{DB8365E3-36BE-ABDE-0D8E-D391636FB94E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437482199" sldId="261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2" creationId="{A6517031-5EC3-89FF-40AB-2B04F5419120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3" creationId="{BA37871B-11A6-50B4-16A5-F61CB08983BC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100390395" sldId="262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2" creationId="{B7ACCD34-AB63-8B6A-1CD4-85C2B9D2E2B3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3" creationId="{5AD782B2-31D4-8B34-E946-502F726D7B9A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2190066783" sldId="263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190066783" sldId="263"/>
            <ac:spMk id="2" creationId="{36170736-09E1-9C0A-789D-6BD44996165A}"/>
          </ac:spMkLst>
        </pc:spChg>
        <pc:spChg chg="add del mod">
          <ac:chgData name="Noman  Atique" userId="aab35d70-e8e0-4a76-8862-eddb3a1d4775" providerId="ADAL" clId="{1203C51A-BFB2-4964-A0FC-3B7B88F74C40}" dt="2024-09-09T03:52:28.394" v="1369" actId="20577"/>
          <ac:spMkLst>
            <pc:docMk/>
            <pc:sldMk cId="2190066783" sldId="263"/>
            <ac:spMk id="3" creationId="{F9227834-94FD-2C4E-60AE-C8DEB71446CA}"/>
          </ac:spMkLst>
        </pc:spChg>
        <pc:spChg chg="add mod">
          <ac:chgData name="Noman  Atique" userId="aab35d70-e8e0-4a76-8862-eddb3a1d4775" providerId="ADAL" clId="{1203C51A-BFB2-4964-A0FC-3B7B88F74C40}" dt="2024-09-09T03:49:35.706" v="1242"/>
          <ac:spMkLst>
            <pc:docMk/>
            <pc:sldMk cId="2190066783" sldId="263"/>
            <ac:spMk id="4" creationId="{AC047F2B-2879-F0B1-5CA4-3F324E4937BA}"/>
          </ac:spMkLst>
        </pc:spChg>
        <pc:spChg chg="add">
          <ac:chgData name="Noman  Atique" userId="aab35d70-e8e0-4a76-8862-eddb3a1d4775" providerId="ADAL" clId="{1203C51A-BFB2-4964-A0FC-3B7B88F74C40}" dt="2024-09-09T03:49:56.971" v="1247"/>
          <ac:spMkLst>
            <pc:docMk/>
            <pc:sldMk cId="2190066783" sldId="263"/>
            <ac:spMk id="5" creationId="{E6EA5B65-04E0-84D1-25D6-078351FA648C}"/>
          </ac:spMkLst>
        </pc:spChg>
        <pc:spChg chg="add del mod">
          <ac:chgData name="Noman  Atique" userId="aab35d70-e8e0-4a76-8862-eddb3a1d4775" providerId="ADAL" clId="{1203C51A-BFB2-4964-A0FC-3B7B88F74C40}" dt="2024-09-09T03:50:24.216" v="1256" actId="478"/>
          <ac:spMkLst>
            <pc:docMk/>
            <pc:sldMk cId="2190066783" sldId="263"/>
            <ac:spMk id="6" creationId="{C08854FF-72A3-B1F3-1704-41DD5FEFE4C6}"/>
          </ac:spMkLst>
        </pc:spChg>
        <pc:spChg chg="add del">
          <ac:chgData name="Noman  Atique" userId="aab35d70-e8e0-4a76-8862-eddb3a1d4775" providerId="ADAL" clId="{1203C51A-BFB2-4964-A0FC-3B7B88F74C40}" dt="2024-09-09T03:50:22.581" v="1255" actId="478"/>
          <ac:spMkLst>
            <pc:docMk/>
            <pc:sldMk cId="2190066783" sldId="263"/>
            <ac:spMk id="7" creationId="{6D453785-8776-BD1E-2FFF-5DA11ADFC7D4}"/>
          </ac:spMkLst>
        </pc:spChg>
        <pc:spChg chg="add del mod">
          <ac:chgData name="Noman  Atique" userId="aab35d70-e8e0-4a76-8862-eddb3a1d4775" providerId="ADAL" clId="{1203C51A-BFB2-4964-A0FC-3B7B88F74C40}" dt="2024-09-09T03:50:59.152" v="1266" actId="478"/>
          <ac:spMkLst>
            <pc:docMk/>
            <pc:sldMk cId="2190066783" sldId="263"/>
            <ac:spMk id="8" creationId="{4FBF6040-0ED8-656E-F747-B4A0B966CF0C}"/>
          </ac:spMkLst>
        </pc:spChg>
        <pc:spChg chg="add del mod">
          <ac:chgData name="Noman  Atique" userId="aab35d70-e8e0-4a76-8862-eddb3a1d4775" providerId="ADAL" clId="{1203C51A-BFB2-4964-A0FC-3B7B88F74C40}" dt="2024-09-09T03:51:01.797" v="1267" actId="478"/>
          <ac:spMkLst>
            <pc:docMk/>
            <pc:sldMk cId="2190066783" sldId="263"/>
            <ac:spMk id="9" creationId="{DD83F290-D42D-F465-3476-A6DFB21E3DF9}"/>
          </ac:spMkLst>
        </pc:spChg>
      </pc:sldChg>
      <pc:sldChg chg="addSp modSp new mod">
        <pc:chgData name="Noman  Atique" userId="aab35d70-e8e0-4a76-8862-eddb3a1d4775" providerId="ADAL" clId="{1203C51A-BFB2-4964-A0FC-3B7B88F74C40}" dt="2024-09-09T04:08:33.295" v="1964"/>
        <pc:sldMkLst>
          <pc:docMk/>
          <pc:sldMk cId="3768765256" sldId="264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2" creationId="{AC67D0F9-14D0-0101-6745-DDB13DF5192E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3" creationId="{C1B1BB78-B0A2-3732-A809-17D091350F2B}"/>
          </ac:spMkLst>
        </pc:spChg>
        <pc:spChg chg="add">
          <ac:chgData name="Noman  Atique" userId="aab35d70-e8e0-4a76-8862-eddb3a1d4775" providerId="ADAL" clId="{1203C51A-BFB2-4964-A0FC-3B7B88F74C40}" dt="2024-09-09T03:52:52.195" v="1403"/>
          <ac:spMkLst>
            <pc:docMk/>
            <pc:sldMk cId="3768765256" sldId="264"/>
            <ac:spMk id="4" creationId="{87BFA69A-DFF0-57F7-6592-58432E0A85EE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3:55:10.590" v="1597" actId="14100"/>
        <pc:sldMkLst>
          <pc:docMk/>
          <pc:sldMk cId="3046278548" sldId="265"/>
        </pc:sldMkLst>
        <pc:spChg chg="del">
          <ac:chgData name="Noman  Atique" userId="aab35d70-e8e0-4a76-8862-eddb3a1d4775" providerId="ADAL" clId="{1203C51A-BFB2-4964-A0FC-3B7B88F74C40}" dt="2024-09-09T03:55:05.445" v="1594" actId="478"/>
          <ac:spMkLst>
            <pc:docMk/>
            <pc:sldMk cId="3046278548" sldId="265"/>
            <ac:spMk id="2" creationId="{6F3DF9A2-AF15-F64C-53AD-7F4B20BA7B44}"/>
          </ac:spMkLst>
        </pc:spChg>
        <pc:spChg chg="mod">
          <ac:chgData name="Noman  Atique" userId="aab35d70-e8e0-4a76-8862-eddb3a1d4775" providerId="ADAL" clId="{1203C51A-BFB2-4964-A0FC-3B7B88F74C40}" dt="2024-09-09T03:55:10.590" v="1597" actId="14100"/>
          <ac:spMkLst>
            <pc:docMk/>
            <pc:sldMk cId="3046278548" sldId="265"/>
            <ac:spMk id="3" creationId="{A147E47B-3B1A-A939-CA20-2B64429EC402}"/>
          </ac:spMkLst>
        </pc:spChg>
        <pc:spChg chg="add del mod">
          <ac:chgData name="Noman  Atique" userId="aab35d70-e8e0-4a76-8862-eddb3a1d4775" providerId="ADAL" clId="{1203C51A-BFB2-4964-A0FC-3B7B88F74C40}" dt="2024-09-09T03:54:49.308" v="1590" actId="478"/>
          <ac:spMkLst>
            <pc:docMk/>
            <pc:sldMk cId="3046278548" sldId="265"/>
            <ac:spMk id="4" creationId="{1A929EBD-4510-C520-2CF3-60FE5A9D5578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8:25.659" v="1638" actId="207"/>
        <pc:sldMkLst>
          <pc:docMk/>
          <pc:sldMk cId="2063781053" sldId="266"/>
        </pc:sldMkLst>
        <pc:spChg chg="del">
          <ac:chgData name="Noman  Atique" userId="aab35d70-e8e0-4a76-8862-eddb3a1d4775" providerId="ADAL" clId="{1203C51A-BFB2-4964-A0FC-3B7B88F74C40}" dt="2024-09-09T03:55:40.162" v="1600" actId="478"/>
          <ac:spMkLst>
            <pc:docMk/>
            <pc:sldMk cId="2063781053" sldId="266"/>
            <ac:spMk id="2" creationId="{2160B918-19C4-EF30-F65C-3D66DE45B395}"/>
          </ac:spMkLst>
        </pc:spChg>
        <pc:spChg chg="mod">
          <ac:chgData name="Noman  Atique" userId="aab35d70-e8e0-4a76-8862-eddb3a1d4775" providerId="ADAL" clId="{1203C51A-BFB2-4964-A0FC-3B7B88F74C40}" dt="2024-09-09T03:58:25.659" v="1638" actId="207"/>
          <ac:spMkLst>
            <pc:docMk/>
            <pc:sldMk cId="2063781053" sldId="266"/>
            <ac:spMk id="3" creationId="{5414D6B6-37D8-3970-D9BD-5C4D8B46142A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9:05.369" v="1716" actId="1076"/>
        <pc:sldMkLst>
          <pc:docMk/>
          <pc:sldMk cId="1304836760" sldId="267"/>
        </pc:sldMkLst>
        <pc:spChg chg="del">
          <ac:chgData name="Noman  Atique" userId="aab35d70-e8e0-4a76-8862-eddb3a1d4775" providerId="ADAL" clId="{1203C51A-BFB2-4964-A0FC-3B7B88F74C40}" dt="2024-09-09T03:57:26.623" v="1623" actId="478"/>
          <ac:spMkLst>
            <pc:docMk/>
            <pc:sldMk cId="1304836760" sldId="267"/>
            <ac:spMk id="2" creationId="{C0E3BCF6-B3D9-3C03-165B-2F372986827D}"/>
          </ac:spMkLst>
        </pc:spChg>
        <pc:spChg chg="mod">
          <ac:chgData name="Noman  Atique" userId="aab35d70-e8e0-4a76-8862-eddb3a1d4775" providerId="ADAL" clId="{1203C51A-BFB2-4964-A0FC-3B7B88F74C40}" dt="2024-09-09T03:59:05.369" v="1716" actId="1076"/>
          <ac:spMkLst>
            <pc:docMk/>
            <pc:sldMk cId="1304836760" sldId="267"/>
            <ac:spMk id="3" creationId="{E9A6C145-DC4C-7AC1-8167-FD8FF7A48C71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1981209825" sldId="26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981209825" sldId="268"/>
            <ac:spMk id="2" creationId="{7EAE4C58-8D3C-CBA6-C309-074B42C85D37}"/>
          </ac:spMkLst>
        </pc:spChg>
        <pc:spChg chg="add del mod">
          <ac:chgData name="Noman  Atique" userId="aab35d70-e8e0-4a76-8862-eddb3a1d4775" providerId="ADAL" clId="{1203C51A-BFB2-4964-A0FC-3B7B88F74C40}" dt="2024-09-09T03:59:36.437" v="1738" actId="27636"/>
          <ac:spMkLst>
            <pc:docMk/>
            <pc:sldMk cId="1981209825" sldId="268"/>
            <ac:spMk id="3" creationId="{04AD83E9-D8DE-F437-A623-61441025E8D5}"/>
          </ac:spMkLst>
        </pc:spChg>
        <pc:spChg chg="add mod">
          <ac:chgData name="Noman  Atique" userId="aab35d70-e8e0-4a76-8862-eddb3a1d4775" providerId="ADAL" clId="{1203C51A-BFB2-4964-A0FC-3B7B88F74C40}" dt="2024-09-09T03:59:32.816" v="1733"/>
          <ac:spMkLst>
            <pc:docMk/>
            <pc:sldMk cId="1981209825" sldId="268"/>
            <ac:spMk id="4" creationId="{C4A4ACD4-C71A-4DE3-A7DD-A430ECC19F3D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0:44.437" v="1745" actId="478"/>
        <pc:sldMkLst>
          <pc:docMk/>
          <pc:sldMk cId="1880464298" sldId="269"/>
        </pc:sldMkLst>
        <pc:spChg chg="del">
          <ac:chgData name="Noman  Atique" userId="aab35d70-e8e0-4a76-8862-eddb3a1d4775" providerId="ADAL" clId="{1203C51A-BFB2-4964-A0FC-3B7B88F74C40}" dt="2024-09-09T04:00:44.437" v="1745" actId="478"/>
          <ac:spMkLst>
            <pc:docMk/>
            <pc:sldMk cId="1880464298" sldId="269"/>
            <ac:spMk id="2" creationId="{3A77767C-8B7B-3F72-134D-84153056B2BD}"/>
          </ac:spMkLst>
        </pc:spChg>
        <pc:spChg chg="del">
          <ac:chgData name="Noman  Atique" userId="aab35d70-e8e0-4a76-8862-eddb3a1d4775" providerId="ADAL" clId="{1203C51A-BFB2-4964-A0FC-3B7B88F74C40}" dt="2024-09-09T04:00:26.573" v="1740" actId="22"/>
          <ac:spMkLst>
            <pc:docMk/>
            <pc:sldMk cId="1880464298" sldId="269"/>
            <ac:spMk id="3" creationId="{0157ABF0-AE01-E331-6C91-6A080630A003}"/>
          </ac:spMkLst>
        </pc:spChg>
        <pc:picChg chg="add mod ord">
          <ac:chgData name="Noman  Atique" userId="aab35d70-e8e0-4a76-8862-eddb3a1d4775" providerId="ADAL" clId="{1203C51A-BFB2-4964-A0FC-3B7B88F74C40}" dt="2024-09-09T04:00:38.040" v="1744" actId="1076"/>
          <ac:picMkLst>
            <pc:docMk/>
            <pc:sldMk cId="1880464298" sldId="269"/>
            <ac:picMk id="5" creationId="{DAED6215-9440-772D-A3F2-69B495D9F8BC}"/>
          </ac:picMkLst>
        </pc:pic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57482642" sldId="27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2" creationId="{956E37B8-36BF-2228-FCF2-DB0BDD74F42D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3" creationId="{6F7F6923-412C-9920-7925-EAC557E54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Sequential, 2. Conditional, 3. Looping, 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</a:t>
            </a:r>
            <a:r>
              <a:rPr lang="en-US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7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juicer(apples)</a:t>
            </a:r>
          </a:p>
          <a:p>
            <a:pPr marL="0" indent="0">
              <a:buNone/>
            </a:pPr>
            <a:r>
              <a:rPr lang="en-US" dirty="0"/>
              <a:t>             c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Functions in JavaScript: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)User-defined Functions</a:t>
            </a:r>
          </a:p>
          <a:p>
            <a:r>
              <a:rPr lang="en-US" dirty="0"/>
              <a:t>        ii) Pre-defined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)Function Declarations</a:t>
            </a:r>
          </a:p>
          <a:p>
            <a:pPr marL="0" indent="0">
              <a:buNone/>
            </a:pPr>
            <a:r>
              <a:rPr lang="en-US" dirty="0"/>
              <a:t>     ii)Function Expressions</a:t>
            </a:r>
          </a:p>
          <a:p>
            <a:pPr marL="0" indent="0">
              <a:buNone/>
            </a:pPr>
            <a:r>
              <a:rPr lang="en-US" dirty="0"/>
              <a:t>     iii) Arrow Functions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1574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Office Theme</vt:lpstr>
      <vt:lpstr>Week 2 </vt:lpstr>
      <vt:lpstr>Agenda!</vt:lpstr>
      <vt:lpstr>PowerPoint Presentation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22</cp:revision>
  <dcterms:created xsi:type="dcterms:W3CDTF">2024-09-09T03:21:42Z</dcterms:created>
  <dcterms:modified xsi:type="dcterms:W3CDTF">2024-09-10T16:13:43Z</dcterms:modified>
</cp:coreProperties>
</file>