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– First class members of JS programs!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821E-F8FA-F082-BFC2-71978D2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Optional and Missing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FF33-9B78-B481-4677-C795B0EF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bonus ? </a:t>
            </a:r>
            <a:r>
              <a:rPr lang="en-US" dirty="0" err="1"/>
              <a:t>currentScore</a:t>
            </a:r>
            <a:r>
              <a:rPr lang="en-US" dirty="0"/>
              <a:t> + value * bonus : </a:t>
            </a:r>
            <a:r>
              <a:rPr lang="en-US" dirty="0" err="1"/>
              <a:t>currentScore</a:t>
            </a:r>
            <a:r>
              <a:rPr lang="en-US" dirty="0"/>
              <a:t> +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3, 2);</a:t>
            </a:r>
          </a:p>
        </p:txBody>
      </p:sp>
    </p:spTree>
    <p:extLst>
      <p:ext uri="{BB962C8B-B14F-4D97-AF65-F5344CB8AC3E}">
        <p14:creationId xmlns:p14="http://schemas.microsoft.com/office/powerpoint/2010/main" val="326851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02F-9D73-9068-EB44-BE9F88E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version! Like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79BD-47D1-ED6C-642E-2536846E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// See if `bonus` is truthy (has a value or is undefined) and use it, or default to 1</a:t>
            </a:r>
          </a:p>
          <a:p>
            <a:pPr marL="0" indent="0">
              <a:buNone/>
            </a:pPr>
            <a:r>
              <a:rPr lang="en-US" dirty="0"/>
              <a:t>    bonus = bonus || 1;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6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4EA-2572-1720-6E09-6DCDF4B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shorted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E854-FF05-3E4B-3236-DBF7A97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(bonus ||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OR even</a:t>
            </a:r>
          </a:p>
          <a:p>
            <a:pPr marL="0" indent="0">
              <a:buNone/>
            </a:pPr>
            <a:r>
              <a:rPr lang="en-US" dirty="0"/>
              <a:t>//default parameter…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 = 1)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40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424-C75B-9F9D-61C0-F03BB3E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same is the story with return!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7C4F-DAE3-3269-3B27-C15D9E8F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remembers “undefined” while not explicitly returning anything from function body???</a:t>
            </a:r>
          </a:p>
        </p:txBody>
      </p:sp>
    </p:spTree>
    <p:extLst>
      <p:ext uri="{BB962C8B-B14F-4D97-AF65-F5344CB8AC3E}">
        <p14:creationId xmlns:p14="http://schemas.microsoft.com/office/powerpoint/2010/main" val="85751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Functions Quick review</a:t>
            </a:r>
          </a:p>
          <a:p>
            <a:pPr marL="457200" lvl="1" indent="0">
              <a:buNone/>
            </a:pPr>
            <a:r>
              <a:rPr lang="en-US" dirty="0"/>
              <a:t>Parameters &amp; arguments!</a:t>
            </a:r>
          </a:p>
          <a:p>
            <a:pPr marL="457200" lvl="1" indent="0">
              <a:buNone/>
            </a:pPr>
            <a:r>
              <a:rPr lang="en-US" dirty="0"/>
              <a:t>Dealing with Optional and Missing parameters</a:t>
            </a:r>
          </a:p>
          <a:p>
            <a:pPr marL="457200" lvl="1" indent="0">
              <a:buNone/>
            </a:pPr>
            <a:r>
              <a:rPr lang="en-US" dirty="0"/>
              <a:t>Rest Operator ( … )</a:t>
            </a:r>
          </a:p>
          <a:p>
            <a:pPr marL="457200" lvl="1" indent="0">
              <a:buNone/>
            </a:pPr>
            <a:r>
              <a:rPr lang="en-US" dirty="0"/>
              <a:t>Practice with Functions – get ready for some </a:t>
            </a:r>
            <a:r>
              <a:rPr lang="en-US" b="1" dirty="0" err="1"/>
              <a:t>FUN</a:t>
            </a:r>
            <a:r>
              <a:rPr lang="en-US" dirty="0" err="1"/>
              <a:t>ction</a:t>
            </a:r>
            <a:r>
              <a:rPr lang="en-US" dirty="0"/>
              <a:t> FUN!</a:t>
            </a:r>
          </a:p>
          <a:p>
            <a:pPr marL="457200" lvl="1" indent="0">
              <a:buNone/>
            </a:pPr>
            <a:r>
              <a:rPr lang="en-US" dirty="0"/>
              <a:t>Built-in/Global Functions</a:t>
            </a:r>
          </a:p>
          <a:p>
            <a:pPr marL="457200" lvl="1" indent="0">
              <a:buNone/>
            </a:pPr>
            <a:r>
              <a:rPr lang="en-US" dirty="0"/>
              <a:t>Scope! var and let..</a:t>
            </a:r>
          </a:p>
          <a:p>
            <a:pPr marL="457200" lvl="1" indent="0">
              <a:buNone/>
            </a:pPr>
            <a:r>
              <a:rPr lang="en-US" dirty="0"/>
              <a:t>Object Oriented JavaScript – New paradigm</a:t>
            </a:r>
          </a:p>
          <a:p>
            <a:pPr marL="457200" lvl="1" indent="0">
              <a:buNone/>
            </a:pPr>
            <a:r>
              <a:rPr lang="en-US" dirty="0"/>
              <a:t>Strings – Giant step!</a:t>
            </a:r>
          </a:p>
          <a:p>
            <a:pPr marL="457200" lvl="1" indent="0">
              <a:buNone/>
            </a:pPr>
            <a:r>
              <a:rPr lang="en-US" dirty="0"/>
              <a:t>Arrays – Familiar??</a:t>
            </a:r>
          </a:p>
          <a:p>
            <a:pPr marL="457200" lvl="1" indent="0">
              <a:buNone/>
            </a:pPr>
            <a:r>
              <a:rPr lang="en-US" dirty="0"/>
              <a:t>Methods for 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CDDA-E83C-E054-8512-E685F85B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069A-04FC-640E-91D6-906D01EB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emptyParamList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singleParam</a:t>
            </a:r>
            <a:r>
              <a:rPr lang="en-US" dirty="0"/>
              <a:t>(</a:t>
            </a:r>
            <a:r>
              <a:rPr lang="en-US" dirty="0" err="1"/>
              <a:t>oneParameter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multipleParams</a:t>
            </a:r>
            <a:r>
              <a:rPr lang="en-US" dirty="0"/>
              <a:t>(one, two, three, four)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75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681-E57F-EB50-97DA-C507DE7F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4606" cy="1325563"/>
          </a:xfrm>
        </p:spPr>
        <p:txBody>
          <a:bodyPr/>
          <a:lstStyle/>
          <a:p>
            <a:r>
              <a:rPr lang="en-US" dirty="0"/>
              <a:t>Interesting fact about parameters – Only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819-B48D-D54D-9E43-9678D6E7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can accept any number of arguments when it is called, including none. This would break in many other languages, but not JavaScript:</a:t>
            </a:r>
          </a:p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console.log(a);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logs "correct"</a:t>
            </a:r>
          </a:p>
          <a:p>
            <a:pPr marL="0" indent="0">
              <a:buNone/>
            </a:pPr>
            <a:r>
              <a:rPr lang="en-US" dirty="0"/>
              <a:t>log("also", "correct");  // logs "also"</a:t>
            </a:r>
          </a:p>
          <a:p>
            <a:pPr marL="0" indent="0">
              <a:buNone/>
            </a:pPr>
            <a:r>
              <a:rPr lang="en-US" dirty="0"/>
              <a:t>log();                   // logs undefined</a:t>
            </a:r>
          </a:p>
        </p:txBody>
      </p:sp>
    </p:spTree>
    <p:extLst>
      <p:ext uri="{BB962C8B-B14F-4D97-AF65-F5344CB8AC3E}">
        <p14:creationId xmlns:p14="http://schemas.microsoft.com/office/powerpoint/2010/main" val="286440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FD5-0C9B-62F3-1088-D249B907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“arguments”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1C34-C3B5-FE62-A1BF-F9539033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we can invoke a function with any number of arguments, we have to write our functions carefully, and test things before we make assumptions. How can we deal with a caller sending 2 vs. 10 values to our function?</a:t>
            </a:r>
          </a:p>
          <a:p>
            <a:endParaRPr lang="en-US" dirty="0"/>
          </a:p>
          <a:p>
            <a:r>
              <a:rPr lang="en-US" dirty="0"/>
              <a:t>The answer is “arguments” Object!</a:t>
            </a:r>
          </a:p>
          <a:p>
            <a:pPr marL="0" indent="0">
              <a:buNone/>
            </a:pPr>
            <a:r>
              <a:rPr lang="en-US" dirty="0"/>
              <a:t>	Every function has an implicit arguments variable available to 	it, which is an array-like object containing all the arguments 	passed to the function. We can use </a:t>
            </a:r>
            <a:r>
              <a:rPr lang="en-US" dirty="0" err="1"/>
              <a:t>arguments.length</a:t>
            </a:r>
            <a:r>
              <a:rPr lang="en-US" dirty="0"/>
              <a:t> to obtain 	the actual number of arguments passed to the function at 	runtime, and use array index notation (e.g., arguments[0]) to 	access an argument:</a:t>
            </a:r>
          </a:p>
        </p:txBody>
      </p:sp>
    </p:spTree>
    <p:extLst>
      <p:ext uri="{BB962C8B-B14F-4D97-AF65-F5344CB8AC3E}">
        <p14:creationId xmlns:p14="http://schemas.microsoft.com/office/powerpoint/2010/main" val="41256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B1B-9BE3-9593-A60F-2638472D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8DB5-81FA-AB54-BA4E-1C75A318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arguments.length</a:t>
            </a:r>
            <a:r>
              <a:rPr lang="en-US" dirty="0"/>
              <a:t>, a, arguments[0]);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1, "correct", "correct"</a:t>
            </a:r>
          </a:p>
          <a:p>
            <a:pPr marL="0" indent="0">
              <a:buNone/>
            </a:pPr>
            <a:r>
              <a:rPr lang="en-US" dirty="0"/>
              <a:t>log("also", "correct");  // 2, "also", "also"</a:t>
            </a:r>
          </a:p>
          <a:p>
            <a:pPr marL="0" indent="0">
              <a:buNone/>
            </a:pPr>
            <a:r>
              <a:rPr lang="en-US" dirty="0"/>
              <a:t>log();                   // 0, undefined, undefined</a:t>
            </a:r>
          </a:p>
        </p:txBody>
      </p:sp>
    </p:spTree>
    <p:extLst>
      <p:ext uri="{BB962C8B-B14F-4D97-AF65-F5344CB8AC3E}">
        <p14:creationId xmlns:p14="http://schemas.microsoft.com/office/powerpoint/2010/main" val="732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C444-AEC4-3702-576B-48FF0CB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example! Interesting! Isn't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FFA7-9E93-CC82-7E1C-256C7D09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sum() {</a:t>
            </a:r>
          </a:p>
          <a:p>
            <a:pPr marL="0" indent="0">
              <a:buNone/>
            </a:pPr>
            <a:r>
              <a:rPr lang="en-US" dirty="0"/>
              <a:t>    const count = </a:t>
            </a:r>
            <a:r>
              <a:rPr lang="en-US" dirty="0" err="1"/>
              <a:t>arguments.length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sum(1);          // 1</a:t>
            </a:r>
          </a:p>
          <a:p>
            <a:pPr marL="0" indent="0">
              <a:buNone/>
            </a:pPr>
            <a:r>
              <a:rPr lang="en-US" dirty="0"/>
              <a:t>sum(1, 2);       // 3</a:t>
            </a:r>
          </a:p>
          <a:p>
            <a:pPr marL="0" indent="0">
              <a:buNone/>
            </a:pPr>
            <a:r>
              <a:rPr lang="en-US" dirty="0"/>
              <a:t>sum(1, 2, 3, 4); // 10</a:t>
            </a:r>
          </a:p>
        </p:txBody>
      </p:sp>
    </p:spTree>
    <p:extLst>
      <p:ext uri="{BB962C8B-B14F-4D97-AF65-F5344CB8AC3E}">
        <p14:creationId xmlns:p14="http://schemas.microsoft.com/office/powerpoint/2010/main" val="110247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84F-9B34-2286-FE91-2CB7D73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operator! “…”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0D03-E8E2-E28B-270B-33235AB8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JavaScript also supports naming the “rest” of the parameters passed to a function.</a:t>
            </a:r>
          </a:p>
          <a:p>
            <a:endParaRPr lang="en-US" dirty="0"/>
          </a:p>
          <a:p>
            <a:r>
              <a:rPr lang="en-US" dirty="0"/>
              <a:t>These Rest Parameters allow us to specify that all final arguments to a function, no matter how many, should be available to the function as a named Array.</a:t>
            </a:r>
          </a:p>
        </p:txBody>
      </p:sp>
    </p:spTree>
    <p:extLst>
      <p:ext uri="{BB962C8B-B14F-4D97-AF65-F5344CB8AC3E}">
        <p14:creationId xmlns:p14="http://schemas.microsoft.com/office/powerpoint/2010/main" val="147867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701-3FBD-45BA-C936-B580C44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example.. Improved!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4711-9FFD-4C57-4C4C-0AE25CE1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sum(...numbers) {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numbers[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728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Week 3 </vt:lpstr>
      <vt:lpstr>Agenda!</vt:lpstr>
      <vt:lpstr>Parameters and arguments</vt:lpstr>
      <vt:lpstr>Interesting fact about parameters – Only here </vt:lpstr>
      <vt:lpstr>The “arguments” object</vt:lpstr>
      <vt:lpstr>Example here…</vt:lpstr>
      <vt:lpstr>Another example! Interesting! Isn't it?</vt:lpstr>
      <vt:lpstr>Rest operator! “…”</vt:lpstr>
      <vt:lpstr>Previous example.. Improved!</vt:lpstr>
      <vt:lpstr>Dealing with Optional and Missing Parameters</vt:lpstr>
      <vt:lpstr>Another version! Like it??</vt:lpstr>
      <vt:lpstr>Further shorted </vt:lpstr>
      <vt:lpstr>Almost same is the story with return!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54</cp:revision>
  <dcterms:created xsi:type="dcterms:W3CDTF">2024-09-09T03:21:42Z</dcterms:created>
  <dcterms:modified xsi:type="dcterms:W3CDTF">2024-09-16T12:23:24Z</dcterms:modified>
</cp:coreProperties>
</file>