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</a:p>
          <a:p>
            <a:r>
              <a:rPr lang="en-US" dirty="0"/>
              <a:t>Introduction to HTML </a:t>
            </a:r>
            <a:r>
              <a:rPr lang="en-US"/>
              <a:t>(Review + some new)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D166-18F5-9DA0-F74F-38CEC87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354E-77CE-BEDB-37EB-40029274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</a:t>
            </a:r>
          </a:p>
          <a:p>
            <a:r>
              <a:rPr lang="en-US" dirty="0"/>
              <a:t>&lt;code&gt;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&lt;span&gt;</a:t>
            </a:r>
          </a:p>
        </p:txBody>
      </p:sp>
    </p:spTree>
    <p:extLst>
      <p:ext uri="{BB962C8B-B14F-4D97-AF65-F5344CB8AC3E}">
        <p14:creationId xmlns:p14="http://schemas.microsoft.com/office/powerpoint/2010/main" val="135651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39DC-4BE5-803C-99CC-D717C47E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7230-5C1B-549F-FB83-347CED13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&lt;audio&gt;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&lt;canvas&gt;</a:t>
            </a:r>
          </a:p>
        </p:txBody>
      </p:sp>
    </p:spTree>
    <p:extLst>
      <p:ext uri="{BB962C8B-B14F-4D97-AF65-F5344CB8AC3E}">
        <p14:creationId xmlns:p14="http://schemas.microsoft.com/office/powerpoint/2010/main" val="197940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699A-ED5E-02D6-C372-13CD5100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468A-75A7-5F74-902D-63204DF7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Block-level elements: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Inline elements:</a:t>
            </a:r>
          </a:p>
        </p:txBody>
      </p:sp>
    </p:spTree>
    <p:extLst>
      <p:ext uri="{BB962C8B-B14F-4D97-AF65-F5344CB8AC3E}">
        <p14:creationId xmlns:p14="http://schemas.microsoft.com/office/powerpoint/2010/main" val="77039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F10-44FA-D49B-EE67-3535B00E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elements: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05A9-1DFD-C8E3-1F0D-07F01C38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with “NO” content.</a:t>
            </a:r>
          </a:p>
          <a:p>
            <a:endParaRPr lang="en-US" dirty="0"/>
          </a:p>
          <a:p>
            <a:r>
              <a:rPr lang="en-US" dirty="0"/>
              <a:t>Self closing! </a:t>
            </a:r>
          </a:p>
        </p:txBody>
      </p:sp>
    </p:spTree>
    <p:extLst>
      <p:ext uri="{BB962C8B-B14F-4D97-AF65-F5344CB8AC3E}">
        <p14:creationId xmlns:p14="http://schemas.microsoft.com/office/powerpoint/2010/main" val="295942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8701-1A52-29D2-B895-42DDD914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ED2-2632-DA4A-4550-6A0B918F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Semantic:</a:t>
            </a:r>
          </a:p>
          <a:p>
            <a:pPr lvl="1"/>
            <a:r>
              <a:rPr lang="en-US" dirty="0"/>
              <a:t>&lt;header&gt;</a:t>
            </a:r>
          </a:p>
          <a:p>
            <a:pPr lvl="1"/>
            <a:r>
              <a:rPr lang="en-US" dirty="0"/>
              <a:t>&lt;nav&gt;</a:t>
            </a:r>
          </a:p>
          <a:p>
            <a:pPr lvl="1"/>
            <a:r>
              <a:rPr lang="en-US" dirty="0"/>
              <a:t>&lt;main&gt;</a:t>
            </a:r>
          </a:p>
          <a:p>
            <a:pPr lvl="1"/>
            <a:r>
              <a:rPr lang="en-US" dirty="0"/>
              <a:t>&lt;article&gt;</a:t>
            </a:r>
          </a:p>
          <a:p>
            <a:pPr lvl="1"/>
            <a:r>
              <a:rPr lang="en-US" dirty="0"/>
              <a:t>&lt;section&gt;</a:t>
            </a:r>
          </a:p>
          <a:p>
            <a:pPr lvl="1"/>
            <a:r>
              <a:rPr lang="en-US" dirty="0"/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384813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4053-461A-DD2E-6C21-8FFAF558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Un-semantically!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1E08-9338-107D-C58B-7B172FAA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</a:t>
            </a:r>
          </a:p>
          <a:p>
            <a:r>
              <a:rPr lang="en-US" dirty="0"/>
              <a:t>&lt;span&gt;</a:t>
            </a:r>
          </a:p>
        </p:txBody>
      </p:sp>
    </p:spTree>
    <p:extLst>
      <p:ext uri="{BB962C8B-B14F-4D97-AF65-F5344CB8AC3E}">
        <p14:creationId xmlns:p14="http://schemas.microsoft.com/office/powerpoint/2010/main" val="30303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Review of few concepts with some gap fillers!</a:t>
            </a:r>
          </a:p>
          <a:p>
            <a:r>
              <a:rPr lang="en-US" dirty="0"/>
              <a:t>What is HTML?</a:t>
            </a:r>
          </a:p>
          <a:p>
            <a:r>
              <a:rPr lang="en-US" dirty="0"/>
              <a:t>Important Terms </a:t>
            </a:r>
          </a:p>
          <a:p>
            <a:r>
              <a:rPr lang="en-US" dirty="0"/>
              <a:t>Syntax of HTML documents – validator?</a:t>
            </a:r>
          </a:p>
          <a:p>
            <a:r>
              <a:rPr lang="en-US" dirty="0"/>
              <a:t>Common HTML elements</a:t>
            </a:r>
          </a:p>
          <a:p>
            <a:r>
              <a:rPr lang="en-US" dirty="0"/>
              <a:t>Metadata</a:t>
            </a:r>
          </a:p>
          <a:p>
            <a:r>
              <a:rPr lang="en-US" dirty="0"/>
              <a:t>Content Sections</a:t>
            </a:r>
          </a:p>
          <a:p>
            <a:r>
              <a:rPr lang="en-US" dirty="0"/>
              <a:t>Text Content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9CEB-4AE2-3030-5E7D-65A36085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F84F-B6F4-3325-29E5-70278467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Inline Text</a:t>
            </a:r>
          </a:p>
          <a:p>
            <a:r>
              <a:rPr lang="en-US" dirty="0"/>
              <a:t>Semantical HTML! Any ideas?</a:t>
            </a:r>
          </a:p>
          <a:p>
            <a:r>
              <a:rPr lang="en-US" dirty="0"/>
              <a:t>Multimedia</a:t>
            </a:r>
          </a:p>
          <a:p>
            <a:r>
              <a:rPr lang="en-US" dirty="0"/>
              <a:t>Scripting – revisited</a:t>
            </a:r>
          </a:p>
          <a:p>
            <a:r>
              <a:rPr lang="en-US" dirty="0"/>
              <a:t>Element Types:</a:t>
            </a:r>
          </a:p>
          <a:p>
            <a:pPr lvl="1"/>
            <a:r>
              <a:rPr lang="en-US" dirty="0"/>
              <a:t>Inline vs Block</a:t>
            </a:r>
          </a:p>
          <a:p>
            <a:r>
              <a:rPr lang="en-US" dirty="0"/>
              <a:t>Empty Elements?</a:t>
            </a:r>
          </a:p>
          <a:p>
            <a:r>
              <a:rPr lang="en-US" dirty="0"/>
              <a:t>Grouping elements!</a:t>
            </a:r>
          </a:p>
          <a:p>
            <a:pPr lvl="1"/>
            <a:r>
              <a:rPr lang="en-US" dirty="0"/>
              <a:t>Semantically</a:t>
            </a:r>
          </a:p>
          <a:p>
            <a:pPr lvl="1"/>
            <a:r>
              <a:rPr lang="en-US" dirty="0"/>
              <a:t>Un-semantically</a:t>
            </a:r>
          </a:p>
        </p:txBody>
      </p:sp>
    </p:spTree>
    <p:extLst>
      <p:ext uri="{BB962C8B-B14F-4D97-AF65-F5344CB8AC3E}">
        <p14:creationId xmlns:p14="http://schemas.microsoft.com/office/powerpoint/2010/main" val="266033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BD55-0634-A6D9-A1F8-EC68629E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8465-75D1-8607-ACE5-D24FEDD9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is the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- Allows us to write content in a document, just as we would in a file created by a word processor.</a:t>
            </a:r>
          </a:p>
          <a:p>
            <a:pPr marL="0" indent="0">
              <a:buNone/>
            </a:pPr>
            <a:r>
              <a:rPr lang="en-US" dirty="0"/>
              <a:t> - Unlike a regular text file, it also includes structural and layout information about this content</a:t>
            </a:r>
          </a:p>
          <a:p>
            <a:pPr marL="0" indent="0">
              <a:buNone/>
            </a:pPr>
            <a:r>
              <a:rPr lang="en-US" dirty="0"/>
              <a:t> - We literally mark up the text of our document with extra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9685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E3DE-EC25-F90E-055E-B17A647B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F1D4-76D9-0FBD-27C8-2CFB3C43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tag: wrapped in &lt; and &gt; characters! Like &lt;p&gt; … &lt;</a:t>
            </a:r>
            <a:r>
              <a:rPr lang="en-US" dirty="0" err="1"/>
              <a:t>img</a:t>
            </a:r>
            <a:r>
              <a:rPr lang="en-US" dirty="0"/>
              <a:t>&gt; etc.</a:t>
            </a:r>
          </a:p>
          <a:p>
            <a:r>
              <a:rPr lang="en-US" dirty="0"/>
              <a:t>element: from opening tag to closing inclusive of everything in between : &lt;h1&gt; week2 &lt;/h1&gt;</a:t>
            </a:r>
          </a:p>
          <a:p>
            <a:r>
              <a:rPr lang="en-US" dirty="0"/>
              <a:t>attribute: optional characteristics of an element.. Like &lt;h1 id=“first”&gt; This is first heading&lt;/h1&gt;</a:t>
            </a:r>
          </a:p>
          <a:p>
            <a:r>
              <a:rPr lang="en-US" dirty="0"/>
              <a:t>entity: special text that begins with &amp; and ends with ; … &amp;reg; etc.</a:t>
            </a:r>
          </a:p>
        </p:txBody>
      </p:sp>
    </p:spTree>
    <p:extLst>
      <p:ext uri="{BB962C8B-B14F-4D97-AF65-F5344CB8AC3E}">
        <p14:creationId xmlns:p14="http://schemas.microsoft.com/office/powerpoint/2010/main" val="48304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0BFC-DFFA-19D0-900A-C4769A14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HTML document!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07AC-B2B6-DAEE-FF9B-5780C12D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&lt;title&gt;</a:t>
            </a:r>
          </a:p>
          <a:p>
            <a:r>
              <a:rPr lang="en-US" dirty="0"/>
              <a:t>&lt;meta&gt;</a:t>
            </a:r>
          </a:p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5795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205A-0719-EAB6-0274-745C2ED5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70E9-499D-BEBE-4DCA-8272CFEA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 </a:t>
            </a:r>
          </a:p>
          <a:p>
            <a:endParaRPr lang="en-US" dirty="0"/>
          </a:p>
          <a:p>
            <a:r>
              <a:rPr lang="en-US" dirty="0"/>
              <a:t>Very important about validations!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5C9F-CA48-387D-E41E-8E7850A6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1482-40BF-3A12-F79D-2C6419C7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&lt;nav&gt;</a:t>
            </a:r>
          </a:p>
          <a:p>
            <a:r>
              <a:rPr lang="en-US" dirty="0"/>
              <a:t>&lt;main&gt;</a:t>
            </a:r>
          </a:p>
          <a:p>
            <a:r>
              <a:rPr lang="en-US" dirty="0"/>
              <a:t>&lt;footer&gt;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8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8AB-A17A-DB92-53AC-69F30826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E96D-D636-BE7E-AD7D-F75BC23A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&lt;li&gt;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&lt;blockquote&gt;</a:t>
            </a:r>
          </a:p>
        </p:txBody>
      </p:sp>
    </p:spTree>
    <p:extLst>
      <p:ext uri="{BB962C8B-B14F-4D97-AF65-F5344CB8AC3E}">
        <p14:creationId xmlns:p14="http://schemas.microsoft.com/office/powerpoint/2010/main" val="428196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375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Week 2 </vt:lpstr>
      <vt:lpstr>Agenda!</vt:lpstr>
      <vt:lpstr>PowerPoint Presentation</vt:lpstr>
      <vt:lpstr>What is HTML?</vt:lpstr>
      <vt:lpstr>Important Terms</vt:lpstr>
      <vt:lpstr>Syntax of HTML document!</vt:lpstr>
      <vt:lpstr>Common HTML elements</vt:lpstr>
      <vt:lpstr>Content Sections</vt:lpstr>
      <vt:lpstr>Text Content</vt:lpstr>
      <vt:lpstr>Inline Text</vt:lpstr>
      <vt:lpstr>Multimedia </vt:lpstr>
      <vt:lpstr>Element Types</vt:lpstr>
      <vt:lpstr>Empty elements:</vt:lpstr>
      <vt:lpstr>Grouping elements</vt:lpstr>
      <vt:lpstr>Un-semantically!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55</cp:revision>
  <dcterms:created xsi:type="dcterms:W3CDTF">2024-09-09T03:21:42Z</dcterms:created>
  <dcterms:modified xsi:type="dcterms:W3CDTF">2024-09-11T11:26:53Z</dcterms:modified>
</cp:coreProperties>
</file>