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1B33B99A-FFF5-4297-BCA3-8BB08BA16D06}"/>
    <pc:docChg chg="undo custSel addSld delSld modSld sldOrd addSection delSection modSection">
      <pc:chgData name="Noman  Atique" userId="aab35d70-e8e0-4a76-8862-eddb3a1d4775" providerId="ADAL" clId="{1B33B99A-FFF5-4297-BCA3-8BB08BA16D06}" dt="2024-10-02T02:40:01.751" v="1167" actId="6549"/>
      <pc:docMkLst>
        <pc:docMk/>
      </pc:docMkLst>
      <pc:sldChg chg="modSp mod">
        <pc:chgData name="Noman  Atique" userId="aab35d70-e8e0-4a76-8862-eddb3a1d4775" providerId="ADAL" clId="{1B33B99A-FFF5-4297-BCA3-8BB08BA16D06}" dt="2024-10-02T02:18:20.264" v="16" actId="20577"/>
        <pc:sldMkLst>
          <pc:docMk/>
          <pc:sldMk cId="2372950228" sldId="256"/>
        </pc:sldMkLst>
        <pc:spChg chg="mod">
          <ac:chgData name="Noman  Atique" userId="aab35d70-e8e0-4a76-8862-eddb3a1d4775" providerId="ADAL" clId="{1B33B99A-FFF5-4297-BCA3-8BB08BA16D06}" dt="2024-10-02T02:18:12.780" v="1" actId="20577"/>
          <ac:spMkLst>
            <pc:docMk/>
            <pc:sldMk cId="2372950228" sldId="256"/>
            <ac:spMk id="2" creationId="{B61B4653-E536-1919-6171-CC3CB2E44649}"/>
          </ac:spMkLst>
        </pc:spChg>
        <pc:spChg chg="mod">
          <ac:chgData name="Noman  Atique" userId="aab35d70-e8e0-4a76-8862-eddb3a1d4775" providerId="ADAL" clId="{1B33B99A-FFF5-4297-BCA3-8BB08BA16D06}" dt="2024-10-02T02:18:20.264" v="16" actId="20577"/>
          <ac:spMkLst>
            <pc:docMk/>
            <pc:sldMk cId="2372950228" sldId="256"/>
            <ac:spMk id="3" creationId="{70D4EDBD-9D5E-7826-4110-A853EAEF5E4D}"/>
          </ac:spMkLst>
        </pc:spChg>
      </pc:sldChg>
      <pc:sldChg chg="modSp mod">
        <pc:chgData name="Noman  Atique" userId="aab35d70-e8e0-4a76-8862-eddb3a1d4775" providerId="ADAL" clId="{1B33B99A-FFF5-4297-BCA3-8BB08BA16D06}" dt="2024-10-02T02:22:38.260" v="362" actId="5793"/>
        <pc:sldMkLst>
          <pc:docMk/>
          <pc:sldMk cId="3911012905" sldId="257"/>
        </pc:sldMkLst>
        <pc:spChg chg="mod">
          <ac:chgData name="Noman  Atique" userId="aab35d70-e8e0-4a76-8862-eddb3a1d4775" providerId="ADAL" clId="{1B33B99A-FFF5-4297-BCA3-8BB08BA16D06}" dt="2024-10-02T02:22:38.260" v="362" actId="5793"/>
          <ac:spMkLst>
            <pc:docMk/>
            <pc:sldMk cId="3911012905" sldId="257"/>
            <ac:spMk id="3" creationId="{833821CC-8B2F-392B-53BE-AD58D8A4E4FA}"/>
          </ac:spMkLst>
        </pc:spChg>
      </pc:sldChg>
      <pc:sldChg chg="modSp new mod">
        <pc:chgData name="Noman  Atique" userId="aab35d70-e8e0-4a76-8862-eddb3a1d4775" providerId="ADAL" clId="{1B33B99A-FFF5-4297-BCA3-8BB08BA16D06}" dt="2024-10-02T02:24:45.154" v="677" actId="20577"/>
        <pc:sldMkLst>
          <pc:docMk/>
          <pc:sldMk cId="881641188" sldId="258"/>
        </pc:sldMkLst>
        <pc:spChg chg="mod">
          <ac:chgData name="Noman  Atique" userId="aab35d70-e8e0-4a76-8862-eddb3a1d4775" providerId="ADAL" clId="{1B33B99A-FFF5-4297-BCA3-8BB08BA16D06}" dt="2024-10-02T02:23:23.989" v="390" actId="20577"/>
          <ac:spMkLst>
            <pc:docMk/>
            <pc:sldMk cId="881641188" sldId="258"/>
            <ac:spMk id="2" creationId="{6784B907-8DDD-C7FB-8D98-C8AA2C96274B}"/>
          </ac:spMkLst>
        </pc:spChg>
        <pc:spChg chg="mod">
          <ac:chgData name="Noman  Atique" userId="aab35d70-e8e0-4a76-8862-eddb3a1d4775" providerId="ADAL" clId="{1B33B99A-FFF5-4297-BCA3-8BB08BA16D06}" dt="2024-10-02T02:24:45.154" v="677" actId="20577"/>
          <ac:spMkLst>
            <pc:docMk/>
            <pc:sldMk cId="881641188" sldId="258"/>
            <ac:spMk id="3" creationId="{214D3E9C-AFA8-3F90-C58F-12B4614F5DC0}"/>
          </ac:spMkLst>
        </pc:spChg>
      </pc:sldChg>
      <pc:sldChg chg="del">
        <pc:chgData name="Noman  Atique" userId="aab35d70-e8e0-4a76-8862-eddb3a1d4775" providerId="ADAL" clId="{1B33B99A-FFF5-4297-BCA3-8BB08BA16D06}" dt="2024-10-02T02:23:15.537" v="363" actId="47"/>
        <pc:sldMkLst>
          <pc:docMk/>
          <pc:sldMk cId="2660338024" sldId="258"/>
        </pc:sldMkLst>
      </pc:sldChg>
      <pc:sldChg chg="modSp new mod">
        <pc:chgData name="Noman  Atique" userId="aab35d70-e8e0-4a76-8862-eddb3a1d4775" providerId="ADAL" clId="{1B33B99A-FFF5-4297-BCA3-8BB08BA16D06}" dt="2024-10-02T02:26:34.518" v="863" actId="20577"/>
        <pc:sldMkLst>
          <pc:docMk/>
          <pc:sldMk cId="254485361" sldId="259"/>
        </pc:sldMkLst>
        <pc:spChg chg="mod">
          <ac:chgData name="Noman  Atique" userId="aab35d70-e8e0-4a76-8862-eddb3a1d4775" providerId="ADAL" clId="{1B33B99A-FFF5-4297-BCA3-8BB08BA16D06}" dt="2024-10-02T02:25:00.918" v="681" actId="20577"/>
          <ac:spMkLst>
            <pc:docMk/>
            <pc:sldMk cId="254485361" sldId="259"/>
            <ac:spMk id="2" creationId="{437ED972-7C76-E5E4-79AD-A19DB0BF7BB4}"/>
          </ac:spMkLst>
        </pc:spChg>
        <pc:spChg chg="mod">
          <ac:chgData name="Noman  Atique" userId="aab35d70-e8e0-4a76-8862-eddb3a1d4775" providerId="ADAL" clId="{1B33B99A-FFF5-4297-BCA3-8BB08BA16D06}" dt="2024-10-02T02:26:34.518" v="863" actId="20577"/>
          <ac:spMkLst>
            <pc:docMk/>
            <pc:sldMk cId="254485361" sldId="259"/>
            <ac:spMk id="3" creationId="{64D25BCF-28CC-3728-DB42-065CDEC4F802}"/>
          </ac:spMkLst>
        </pc:spChg>
      </pc:sldChg>
      <pc:sldChg chg="del">
        <pc:chgData name="Noman  Atique" userId="aab35d70-e8e0-4a76-8862-eddb3a1d4775" providerId="ADAL" clId="{1B33B99A-FFF5-4297-BCA3-8BB08BA16D06}" dt="2024-10-02T02:18:26.002" v="17" actId="47"/>
        <pc:sldMkLst>
          <pc:docMk/>
          <pc:sldMk cId="2696855642" sldId="259"/>
        </pc:sldMkLst>
      </pc:sldChg>
      <pc:sldChg chg="del">
        <pc:chgData name="Noman  Atique" userId="aab35d70-e8e0-4a76-8862-eddb3a1d4775" providerId="ADAL" clId="{1B33B99A-FFF5-4297-BCA3-8BB08BA16D06}" dt="2024-10-02T02:18:26.002" v="17" actId="47"/>
        <pc:sldMkLst>
          <pc:docMk/>
          <pc:sldMk cId="483044691" sldId="260"/>
        </pc:sldMkLst>
      </pc:sldChg>
      <pc:sldChg chg="addSp delSp modSp new mod">
        <pc:chgData name="Noman  Atique" userId="aab35d70-e8e0-4a76-8862-eddb3a1d4775" providerId="ADAL" clId="{1B33B99A-FFF5-4297-BCA3-8BB08BA16D06}" dt="2024-10-02T02:27:18.761" v="880" actId="478"/>
        <pc:sldMkLst>
          <pc:docMk/>
          <pc:sldMk cId="1378158508" sldId="260"/>
        </pc:sldMkLst>
        <pc:spChg chg="del">
          <ac:chgData name="Noman  Atique" userId="aab35d70-e8e0-4a76-8862-eddb3a1d4775" providerId="ADAL" clId="{1B33B99A-FFF5-4297-BCA3-8BB08BA16D06}" dt="2024-10-02T02:27:18.761" v="880" actId="478"/>
          <ac:spMkLst>
            <pc:docMk/>
            <pc:sldMk cId="1378158508" sldId="260"/>
            <ac:spMk id="2" creationId="{982EAEA5-F0D0-3D09-759E-DA033C00A4AE}"/>
          </ac:spMkLst>
        </pc:spChg>
        <pc:spChg chg="add del mod">
          <ac:chgData name="Noman  Atique" userId="aab35d70-e8e0-4a76-8862-eddb3a1d4775" providerId="ADAL" clId="{1B33B99A-FFF5-4297-BCA3-8BB08BA16D06}" dt="2024-10-02T02:27:08.748" v="879" actId="27636"/>
          <ac:spMkLst>
            <pc:docMk/>
            <pc:sldMk cId="1378158508" sldId="260"/>
            <ac:spMk id="3" creationId="{4EC12770-420A-69C6-D034-63B05298B9F3}"/>
          </ac:spMkLst>
        </pc:spChg>
        <pc:spChg chg="add mod">
          <ac:chgData name="Noman  Atique" userId="aab35d70-e8e0-4a76-8862-eddb3a1d4775" providerId="ADAL" clId="{1B33B99A-FFF5-4297-BCA3-8BB08BA16D06}" dt="2024-10-02T02:26:54.745" v="866"/>
          <ac:spMkLst>
            <pc:docMk/>
            <pc:sldMk cId="1378158508" sldId="260"/>
            <ac:spMk id="4" creationId="{1BC90DD4-D33D-FCF3-617A-53333F8A3EEC}"/>
          </ac:spMkLst>
        </pc:spChg>
      </pc:sldChg>
      <pc:sldChg chg="addSp delSp modSp new mod">
        <pc:chgData name="Noman  Atique" userId="aab35d70-e8e0-4a76-8862-eddb3a1d4775" providerId="ADAL" clId="{1B33B99A-FFF5-4297-BCA3-8BB08BA16D06}" dt="2024-10-02T02:28:16.294" v="887" actId="1076"/>
        <pc:sldMkLst>
          <pc:docMk/>
          <pc:sldMk cId="1128463267" sldId="261"/>
        </pc:sldMkLst>
        <pc:spChg chg="del">
          <ac:chgData name="Noman  Atique" userId="aab35d70-e8e0-4a76-8862-eddb3a1d4775" providerId="ADAL" clId="{1B33B99A-FFF5-4297-BCA3-8BB08BA16D06}" dt="2024-10-02T02:27:26.728" v="882" actId="478"/>
          <ac:spMkLst>
            <pc:docMk/>
            <pc:sldMk cId="1128463267" sldId="261"/>
            <ac:spMk id="2" creationId="{A378003A-A0FF-36E5-A948-9BCC768F837E}"/>
          </ac:spMkLst>
        </pc:spChg>
        <pc:spChg chg="del mod">
          <ac:chgData name="Noman  Atique" userId="aab35d70-e8e0-4a76-8862-eddb3a1d4775" providerId="ADAL" clId="{1B33B99A-FFF5-4297-BCA3-8BB08BA16D06}" dt="2024-10-02T02:28:10.688" v="885" actId="22"/>
          <ac:spMkLst>
            <pc:docMk/>
            <pc:sldMk cId="1128463267" sldId="261"/>
            <ac:spMk id="3" creationId="{A9685D9B-F110-6294-42B8-AF82BD3F3786}"/>
          </ac:spMkLst>
        </pc:spChg>
        <pc:picChg chg="add mod ord">
          <ac:chgData name="Noman  Atique" userId="aab35d70-e8e0-4a76-8862-eddb3a1d4775" providerId="ADAL" clId="{1B33B99A-FFF5-4297-BCA3-8BB08BA16D06}" dt="2024-10-02T02:28:16.294" v="887" actId="1076"/>
          <ac:picMkLst>
            <pc:docMk/>
            <pc:sldMk cId="1128463267" sldId="261"/>
            <ac:picMk id="5" creationId="{B2425A51-CE7D-46E7-F27D-3CCFF96771C6}"/>
          </ac:picMkLst>
        </pc:picChg>
      </pc:sldChg>
      <pc:sldChg chg="del">
        <pc:chgData name="Noman  Atique" userId="aab35d70-e8e0-4a76-8862-eddb3a1d4775" providerId="ADAL" clId="{1B33B99A-FFF5-4297-BCA3-8BB08BA16D06}" dt="2024-10-02T02:18:26.002" v="17" actId="47"/>
        <pc:sldMkLst>
          <pc:docMk/>
          <pc:sldMk cId="3579549356" sldId="261"/>
        </pc:sldMkLst>
      </pc:sldChg>
      <pc:sldChg chg="modSp new mod ord">
        <pc:chgData name="Noman  Atique" userId="aab35d70-e8e0-4a76-8862-eddb3a1d4775" providerId="ADAL" clId="{1B33B99A-FFF5-4297-BCA3-8BB08BA16D06}" dt="2024-10-02T02:30:21.261" v="924"/>
        <pc:sldMkLst>
          <pc:docMk/>
          <pc:sldMk cId="1670722715" sldId="262"/>
        </pc:sldMkLst>
        <pc:spChg chg="mod">
          <ac:chgData name="Noman  Atique" userId="aab35d70-e8e0-4a76-8862-eddb3a1d4775" providerId="ADAL" clId="{1B33B99A-FFF5-4297-BCA3-8BB08BA16D06}" dt="2024-10-02T02:30:15.446" v="922" actId="20577"/>
          <ac:spMkLst>
            <pc:docMk/>
            <pc:sldMk cId="1670722715" sldId="262"/>
            <ac:spMk id="2" creationId="{6A3D5C01-3DC4-04F8-FC63-A86C92F0CC77}"/>
          </ac:spMkLst>
        </pc:spChg>
        <pc:spChg chg="mod">
          <ac:chgData name="Noman  Atique" userId="aab35d70-e8e0-4a76-8862-eddb3a1d4775" providerId="ADAL" clId="{1B33B99A-FFF5-4297-BCA3-8BB08BA16D06}" dt="2024-10-02T02:29:55.413" v="891"/>
          <ac:spMkLst>
            <pc:docMk/>
            <pc:sldMk cId="1670722715" sldId="262"/>
            <ac:spMk id="3" creationId="{9E3B1A05-54DD-EF2F-1EEA-21DF5FC57238}"/>
          </ac:spMkLst>
        </pc:spChg>
      </pc:sldChg>
      <pc:sldChg chg="del">
        <pc:chgData name="Noman  Atique" userId="aab35d70-e8e0-4a76-8862-eddb3a1d4775" providerId="ADAL" clId="{1B33B99A-FFF5-4297-BCA3-8BB08BA16D06}" dt="2024-10-02T02:18:26.002" v="17" actId="47"/>
        <pc:sldMkLst>
          <pc:docMk/>
          <pc:sldMk cId="3329812639" sldId="262"/>
        </pc:sldMkLst>
      </pc:sldChg>
      <pc:sldChg chg="del">
        <pc:chgData name="Noman  Atique" userId="aab35d70-e8e0-4a76-8862-eddb3a1d4775" providerId="ADAL" clId="{1B33B99A-FFF5-4297-BCA3-8BB08BA16D06}" dt="2024-10-02T02:18:26.002" v="17" actId="47"/>
        <pc:sldMkLst>
          <pc:docMk/>
          <pc:sldMk cId="2363388253" sldId="263"/>
        </pc:sldMkLst>
      </pc:sldChg>
      <pc:sldChg chg="addSp modSp new mod">
        <pc:chgData name="Noman  Atique" userId="aab35d70-e8e0-4a76-8862-eddb3a1d4775" providerId="ADAL" clId="{1B33B99A-FFF5-4297-BCA3-8BB08BA16D06}" dt="2024-10-02T02:31:29.175" v="1002" actId="14100"/>
        <pc:sldMkLst>
          <pc:docMk/>
          <pc:sldMk cId="2825773260" sldId="263"/>
        </pc:sldMkLst>
        <pc:spChg chg="mod">
          <ac:chgData name="Noman  Atique" userId="aab35d70-e8e0-4a76-8862-eddb3a1d4775" providerId="ADAL" clId="{1B33B99A-FFF5-4297-BCA3-8BB08BA16D06}" dt="2024-10-02T02:30:49.538" v="994" actId="20577"/>
          <ac:spMkLst>
            <pc:docMk/>
            <pc:sldMk cId="2825773260" sldId="263"/>
            <ac:spMk id="2" creationId="{2768AFB6-0705-364C-92CD-2397D2C8446C}"/>
          </ac:spMkLst>
        </pc:spChg>
        <pc:spChg chg="mod">
          <ac:chgData name="Noman  Atique" userId="aab35d70-e8e0-4a76-8862-eddb3a1d4775" providerId="ADAL" clId="{1B33B99A-FFF5-4297-BCA3-8BB08BA16D06}" dt="2024-10-02T02:31:23.367" v="999" actId="20577"/>
          <ac:spMkLst>
            <pc:docMk/>
            <pc:sldMk cId="2825773260" sldId="263"/>
            <ac:spMk id="3" creationId="{0EF66D54-F37A-C21F-1BC0-EF629D3E2F2C}"/>
          </ac:spMkLst>
        </pc:spChg>
        <pc:picChg chg="add mod">
          <ac:chgData name="Noman  Atique" userId="aab35d70-e8e0-4a76-8862-eddb3a1d4775" providerId="ADAL" clId="{1B33B99A-FFF5-4297-BCA3-8BB08BA16D06}" dt="2024-10-02T02:31:29.175" v="1002" actId="14100"/>
          <ac:picMkLst>
            <pc:docMk/>
            <pc:sldMk cId="2825773260" sldId="263"/>
            <ac:picMk id="5" creationId="{265F458C-AE42-F662-338A-42733D2FEB05}"/>
          </ac:picMkLst>
        </pc:picChg>
      </pc:sldChg>
      <pc:sldChg chg="modSp new mod">
        <pc:chgData name="Noman  Atique" userId="aab35d70-e8e0-4a76-8862-eddb3a1d4775" providerId="ADAL" clId="{1B33B99A-FFF5-4297-BCA3-8BB08BA16D06}" dt="2024-10-02T02:34:16.710" v="1024" actId="20577"/>
        <pc:sldMkLst>
          <pc:docMk/>
          <pc:sldMk cId="2394675181" sldId="264"/>
        </pc:sldMkLst>
        <pc:spChg chg="mod">
          <ac:chgData name="Noman  Atique" userId="aab35d70-e8e0-4a76-8862-eddb3a1d4775" providerId="ADAL" clId="{1B33B99A-FFF5-4297-BCA3-8BB08BA16D06}" dt="2024-10-02T02:32:01.364" v="1018" actId="20577"/>
          <ac:spMkLst>
            <pc:docMk/>
            <pc:sldMk cId="2394675181" sldId="264"/>
            <ac:spMk id="2" creationId="{1B69B394-25BC-CF66-DD60-DF2AA871BA1D}"/>
          </ac:spMkLst>
        </pc:spChg>
        <pc:spChg chg="mod">
          <ac:chgData name="Noman  Atique" userId="aab35d70-e8e0-4a76-8862-eddb3a1d4775" providerId="ADAL" clId="{1B33B99A-FFF5-4297-BCA3-8BB08BA16D06}" dt="2024-10-02T02:34:16.710" v="1024" actId="20577"/>
          <ac:spMkLst>
            <pc:docMk/>
            <pc:sldMk cId="2394675181" sldId="264"/>
            <ac:spMk id="3" creationId="{1C7F5D09-30C0-725C-64A6-13C11CC77729}"/>
          </ac:spMkLst>
        </pc:spChg>
      </pc:sldChg>
      <pc:sldChg chg="del">
        <pc:chgData name="Noman  Atique" userId="aab35d70-e8e0-4a76-8862-eddb3a1d4775" providerId="ADAL" clId="{1B33B99A-FFF5-4297-BCA3-8BB08BA16D06}" dt="2024-10-02T02:18:26.002" v="17" actId="47"/>
        <pc:sldMkLst>
          <pc:docMk/>
          <pc:sldMk cId="4281962106" sldId="264"/>
        </pc:sldMkLst>
      </pc:sldChg>
      <pc:sldChg chg="del">
        <pc:chgData name="Noman  Atique" userId="aab35d70-e8e0-4a76-8862-eddb3a1d4775" providerId="ADAL" clId="{1B33B99A-FFF5-4297-BCA3-8BB08BA16D06}" dt="2024-10-02T02:18:26.002" v="17" actId="47"/>
        <pc:sldMkLst>
          <pc:docMk/>
          <pc:sldMk cId="1356513101" sldId="265"/>
        </pc:sldMkLst>
      </pc:sldChg>
      <pc:sldChg chg="modSp new mod">
        <pc:chgData name="Noman  Atique" userId="aab35d70-e8e0-4a76-8862-eddb3a1d4775" providerId="ADAL" clId="{1B33B99A-FFF5-4297-BCA3-8BB08BA16D06}" dt="2024-10-02T02:35:34.610" v="1064"/>
        <pc:sldMkLst>
          <pc:docMk/>
          <pc:sldMk cId="2496904168" sldId="265"/>
        </pc:sldMkLst>
        <pc:spChg chg="mod">
          <ac:chgData name="Noman  Atique" userId="aab35d70-e8e0-4a76-8862-eddb3a1d4775" providerId="ADAL" clId="{1B33B99A-FFF5-4297-BCA3-8BB08BA16D06}" dt="2024-10-02T02:34:27.822" v="1044" actId="20577"/>
          <ac:spMkLst>
            <pc:docMk/>
            <pc:sldMk cId="2496904168" sldId="265"/>
            <ac:spMk id="2" creationId="{04CBD0C1-DD16-1F47-C13D-44C5F345C1AC}"/>
          </ac:spMkLst>
        </pc:spChg>
        <pc:spChg chg="mod">
          <ac:chgData name="Noman  Atique" userId="aab35d70-e8e0-4a76-8862-eddb3a1d4775" providerId="ADAL" clId="{1B33B99A-FFF5-4297-BCA3-8BB08BA16D06}" dt="2024-10-02T02:35:34.610" v="1064"/>
          <ac:spMkLst>
            <pc:docMk/>
            <pc:sldMk cId="2496904168" sldId="265"/>
            <ac:spMk id="3" creationId="{B03E5EFA-9E0F-BD40-4EF5-74A2C5194E38}"/>
          </ac:spMkLst>
        </pc:spChg>
      </pc:sldChg>
      <pc:sldChg chg="delSp modSp new mod">
        <pc:chgData name="Noman  Atique" userId="aab35d70-e8e0-4a76-8862-eddb3a1d4775" providerId="ADAL" clId="{1B33B99A-FFF5-4297-BCA3-8BB08BA16D06}" dt="2024-10-02T02:37:11.897" v="1079" actId="478"/>
        <pc:sldMkLst>
          <pc:docMk/>
          <pc:sldMk cId="1297987814" sldId="266"/>
        </pc:sldMkLst>
        <pc:spChg chg="del mod">
          <ac:chgData name="Noman  Atique" userId="aab35d70-e8e0-4a76-8862-eddb3a1d4775" providerId="ADAL" clId="{1B33B99A-FFF5-4297-BCA3-8BB08BA16D06}" dt="2024-10-02T02:37:11.897" v="1079" actId="478"/>
          <ac:spMkLst>
            <pc:docMk/>
            <pc:sldMk cId="1297987814" sldId="266"/>
            <ac:spMk id="2" creationId="{015BEDF4-63DA-7172-340C-C0B90C923932}"/>
          </ac:spMkLst>
        </pc:spChg>
        <pc:spChg chg="mod">
          <ac:chgData name="Noman  Atique" userId="aab35d70-e8e0-4a76-8862-eddb3a1d4775" providerId="ADAL" clId="{1B33B99A-FFF5-4297-BCA3-8BB08BA16D06}" dt="2024-10-02T02:36:59.360" v="1078" actId="20577"/>
          <ac:spMkLst>
            <pc:docMk/>
            <pc:sldMk cId="1297987814" sldId="266"/>
            <ac:spMk id="3" creationId="{2F2FF288-B1F3-7390-97A3-F1A1C64B24FF}"/>
          </ac:spMkLst>
        </pc:spChg>
      </pc:sldChg>
      <pc:sldChg chg="del">
        <pc:chgData name="Noman  Atique" userId="aab35d70-e8e0-4a76-8862-eddb3a1d4775" providerId="ADAL" clId="{1B33B99A-FFF5-4297-BCA3-8BB08BA16D06}" dt="2024-10-02T02:18:26.002" v="17" actId="47"/>
        <pc:sldMkLst>
          <pc:docMk/>
          <pc:sldMk cId="1979404598" sldId="266"/>
        </pc:sldMkLst>
      </pc:sldChg>
      <pc:sldChg chg="del">
        <pc:chgData name="Noman  Atique" userId="aab35d70-e8e0-4a76-8862-eddb3a1d4775" providerId="ADAL" clId="{1B33B99A-FFF5-4297-BCA3-8BB08BA16D06}" dt="2024-10-02T02:18:26.002" v="17" actId="47"/>
        <pc:sldMkLst>
          <pc:docMk/>
          <pc:sldMk cId="770390254" sldId="267"/>
        </pc:sldMkLst>
      </pc:sldChg>
      <pc:sldChg chg="delSp modSp new mod">
        <pc:chgData name="Noman  Atique" userId="aab35d70-e8e0-4a76-8862-eddb3a1d4775" providerId="ADAL" clId="{1B33B99A-FFF5-4297-BCA3-8BB08BA16D06}" dt="2024-10-02T02:38:00.918" v="1099" actId="20577"/>
        <pc:sldMkLst>
          <pc:docMk/>
          <pc:sldMk cId="2718877594" sldId="267"/>
        </pc:sldMkLst>
        <pc:spChg chg="del">
          <ac:chgData name="Noman  Atique" userId="aab35d70-e8e0-4a76-8862-eddb3a1d4775" providerId="ADAL" clId="{1B33B99A-FFF5-4297-BCA3-8BB08BA16D06}" dt="2024-10-02T02:37:17.228" v="1081" actId="478"/>
          <ac:spMkLst>
            <pc:docMk/>
            <pc:sldMk cId="2718877594" sldId="267"/>
            <ac:spMk id="2" creationId="{7DC0578B-A09A-3301-87B5-C3DFF174E974}"/>
          </ac:spMkLst>
        </pc:spChg>
        <pc:spChg chg="mod">
          <ac:chgData name="Noman  Atique" userId="aab35d70-e8e0-4a76-8862-eddb3a1d4775" providerId="ADAL" clId="{1B33B99A-FFF5-4297-BCA3-8BB08BA16D06}" dt="2024-10-02T02:38:00.918" v="1099" actId="20577"/>
          <ac:spMkLst>
            <pc:docMk/>
            <pc:sldMk cId="2718877594" sldId="267"/>
            <ac:spMk id="3" creationId="{EC39D43F-14FC-0A58-C0D9-BB68DFCBE2A3}"/>
          </ac:spMkLst>
        </pc:spChg>
      </pc:sldChg>
      <pc:sldChg chg="modSp new mod">
        <pc:chgData name="Noman  Atique" userId="aab35d70-e8e0-4a76-8862-eddb3a1d4775" providerId="ADAL" clId="{1B33B99A-FFF5-4297-BCA3-8BB08BA16D06}" dt="2024-10-02T02:38:33.296" v="1102"/>
        <pc:sldMkLst>
          <pc:docMk/>
          <pc:sldMk cId="1609555078" sldId="268"/>
        </pc:sldMkLst>
        <pc:spChg chg="mod">
          <ac:chgData name="Noman  Atique" userId="aab35d70-e8e0-4a76-8862-eddb3a1d4775" providerId="ADAL" clId="{1B33B99A-FFF5-4297-BCA3-8BB08BA16D06}" dt="2024-10-02T02:38:33.296" v="1102"/>
          <ac:spMkLst>
            <pc:docMk/>
            <pc:sldMk cId="1609555078" sldId="268"/>
            <ac:spMk id="3" creationId="{3D818DBE-AF69-58DF-686D-105DF6FBBF1B}"/>
          </ac:spMkLst>
        </pc:spChg>
      </pc:sldChg>
      <pc:sldChg chg="del">
        <pc:chgData name="Noman  Atique" userId="aab35d70-e8e0-4a76-8862-eddb3a1d4775" providerId="ADAL" clId="{1B33B99A-FFF5-4297-BCA3-8BB08BA16D06}" dt="2024-10-02T02:18:26.002" v="17" actId="47"/>
        <pc:sldMkLst>
          <pc:docMk/>
          <pc:sldMk cId="2959428194" sldId="268"/>
        </pc:sldMkLst>
      </pc:sldChg>
      <pc:sldChg chg="modSp new mod">
        <pc:chgData name="Noman  Atique" userId="aab35d70-e8e0-4a76-8862-eddb3a1d4775" providerId="ADAL" clId="{1B33B99A-FFF5-4297-BCA3-8BB08BA16D06}" dt="2024-10-02T02:39:24.305" v="1112" actId="20577"/>
        <pc:sldMkLst>
          <pc:docMk/>
          <pc:sldMk cId="1281211672" sldId="269"/>
        </pc:sldMkLst>
        <pc:spChg chg="mod">
          <ac:chgData name="Noman  Atique" userId="aab35d70-e8e0-4a76-8862-eddb3a1d4775" providerId="ADAL" clId="{1B33B99A-FFF5-4297-BCA3-8BB08BA16D06}" dt="2024-10-02T02:39:12.205" v="1109" actId="20577"/>
          <ac:spMkLst>
            <pc:docMk/>
            <pc:sldMk cId="1281211672" sldId="269"/>
            <ac:spMk id="2" creationId="{F392A801-368F-C20E-567A-1962831DFBA9}"/>
          </ac:spMkLst>
        </pc:spChg>
        <pc:spChg chg="mod">
          <ac:chgData name="Noman  Atique" userId="aab35d70-e8e0-4a76-8862-eddb3a1d4775" providerId="ADAL" clId="{1B33B99A-FFF5-4297-BCA3-8BB08BA16D06}" dt="2024-10-02T02:39:24.305" v="1112" actId="20577"/>
          <ac:spMkLst>
            <pc:docMk/>
            <pc:sldMk cId="1281211672" sldId="269"/>
            <ac:spMk id="3" creationId="{0E23E2AC-2378-1105-EBDA-5F28FC8A4396}"/>
          </ac:spMkLst>
        </pc:spChg>
      </pc:sldChg>
      <pc:sldChg chg="del">
        <pc:chgData name="Noman  Atique" userId="aab35d70-e8e0-4a76-8862-eddb3a1d4775" providerId="ADAL" clId="{1B33B99A-FFF5-4297-BCA3-8BB08BA16D06}" dt="2024-10-02T02:18:26.002" v="17" actId="47"/>
        <pc:sldMkLst>
          <pc:docMk/>
          <pc:sldMk cId="3848137168" sldId="269"/>
        </pc:sldMkLst>
      </pc:sldChg>
      <pc:sldChg chg="del">
        <pc:chgData name="Noman  Atique" userId="aab35d70-e8e0-4a76-8862-eddb3a1d4775" providerId="ADAL" clId="{1B33B99A-FFF5-4297-BCA3-8BB08BA16D06}" dt="2024-10-02T02:18:26.002" v="17" actId="47"/>
        <pc:sldMkLst>
          <pc:docMk/>
          <pc:sldMk cId="3030321043" sldId="270"/>
        </pc:sldMkLst>
      </pc:sldChg>
      <pc:sldChg chg="modSp new mod">
        <pc:chgData name="Noman  Atique" userId="aab35d70-e8e0-4a76-8862-eddb3a1d4775" providerId="ADAL" clId="{1B33B99A-FFF5-4297-BCA3-8BB08BA16D06}" dt="2024-10-02T02:40:01.751" v="1167" actId="6549"/>
        <pc:sldMkLst>
          <pc:docMk/>
          <pc:sldMk cId="3696249919" sldId="270"/>
        </pc:sldMkLst>
        <pc:spChg chg="mod">
          <ac:chgData name="Noman  Atique" userId="aab35d70-e8e0-4a76-8862-eddb3a1d4775" providerId="ADAL" clId="{1B33B99A-FFF5-4297-BCA3-8BB08BA16D06}" dt="2024-10-02T02:39:35.096" v="1131" actId="20577"/>
          <ac:spMkLst>
            <pc:docMk/>
            <pc:sldMk cId="3696249919" sldId="270"/>
            <ac:spMk id="2" creationId="{99509A34-D16B-22EB-90B2-B963653DD4CE}"/>
          </ac:spMkLst>
        </pc:spChg>
        <pc:spChg chg="mod">
          <ac:chgData name="Noman  Atique" userId="aab35d70-e8e0-4a76-8862-eddb3a1d4775" providerId="ADAL" clId="{1B33B99A-FFF5-4297-BCA3-8BB08BA16D06}" dt="2024-10-02T02:40:01.751" v="1167" actId="6549"/>
          <ac:spMkLst>
            <pc:docMk/>
            <pc:sldMk cId="3696249919" sldId="270"/>
            <ac:spMk id="3" creationId="{8B125609-6E91-F6F5-C65F-12223DA5D24F}"/>
          </ac:spMkLst>
        </pc:spChg>
      </pc:sldChg>
      <pc:sldChg chg="del">
        <pc:chgData name="Noman  Atique" userId="aab35d70-e8e0-4a76-8862-eddb3a1d4775" providerId="ADAL" clId="{1B33B99A-FFF5-4297-BCA3-8BB08BA16D06}" dt="2024-10-02T02:18:26.002" v="17" actId="47"/>
        <pc:sldMkLst>
          <pc:docMk/>
          <pc:sldMk cId="23243435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a:t>
            </a:r>
          </a:p>
          <a:p>
            <a:pPr marL="457200" lvl="1" indent="0">
              <a:buNone/>
            </a:pPr>
            <a:r>
              <a:rPr lang="en-US" dirty="0"/>
              <a:t>                    iii) class selectors(.)</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t>document.createElement</a:t>
            </a:r>
            <a:r>
              <a:rPr lang="en-US" dirty="0"/>
              <a:t>(name): creates a new element of 	type specified by the name.</a:t>
            </a:r>
          </a:p>
          <a:p>
            <a:pPr marL="0" indent="0">
              <a:buNone/>
            </a:pPr>
            <a:endParaRPr lang="en-US" dirty="0"/>
          </a:p>
          <a:p>
            <a:pPr marL="0" indent="0">
              <a:buNone/>
            </a:pPr>
            <a:r>
              <a:rPr lang="en-US" dirty="0"/>
              <a:t>            </a:t>
            </a:r>
            <a:r>
              <a:rPr lang="en-US" dirty="0" err="1"/>
              <a:t>document.createTextNode</a:t>
            </a:r>
            <a:r>
              <a:rPr lang="en-US" dirty="0"/>
              <a:t>(text): creates a new text node(the 	text withing an elements vs the element itself)</a:t>
            </a:r>
          </a:p>
          <a:p>
            <a:pPr marL="0" indent="0">
              <a:buNone/>
            </a:pPr>
            <a:endParaRPr lang="en-US" dirty="0"/>
          </a:p>
          <a:p>
            <a:pPr marL="0" indent="0">
              <a:buNone/>
            </a:pPr>
            <a:r>
              <a:rPr lang="en-US" dirty="0"/>
              <a:t>            </a:t>
            </a:r>
            <a:r>
              <a:rPr lang="en-US" dirty="0" err="1"/>
              <a:t>appendChild</a:t>
            </a:r>
            <a:r>
              <a:rPr lang="en-US" dirty="0"/>
              <a: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dirty="0"/>
              <a:t>            element.id - </a:t>
            </a:r>
          </a:p>
          <a:p>
            <a:pPr marL="0" indent="0">
              <a:buNone/>
            </a:pPr>
            <a:r>
              <a:rPr lang="en-US" dirty="0"/>
              <a:t>            </a:t>
            </a:r>
            <a:r>
              <a:rPr lang="en-US" dirty="0" err="1"/>
              <a:t>element.innerHTML</a:t>
            </a:r>
            <a:r>
              <a:rPr lang="en-US" dirty="0"/>
              <a:t> - gets or sets the markup contained within the 	</a:t>
            </a:r>
            <a:r>
              <a:rPr lang="en-US" dirty="0" err="1"/>
              <a:t>element.innerText</a:t>
            </a:r>
            <a:r>
              <a:rPr lang="en-US" dirty="0"/>
              <a:t> - gets or sets the text withing the element</a:t>
            </a:r>
          </a:p>
          <a:p>
            <a:pPr marL="0" indent="0">
              <a:buNone/>
            </a:pPr>
            <a:r>
              <a:rPr lang="en-US" dirty="0"/>
              <a:t>            </a:t>
            </a:r>
            <a:r>
              <a:rPr lang="en-US" dirty="0" err="1"/>
              <a:t>element.parentNode</a:t>
            </a:r>
            <a:r>
              <a:rPr lang="en-US" dirty="0"/>
              <a:t> - gets a reference to the parent node of this 	</a:t>
            </a:r>
            <a:r>
              <a:rPr lang="en-US" dirty="0" err="1"/>
              <a:t>element.nextSibling</a:t>
            </a:r>
            <a:r>
              <a:rPr lang="en-US" dirty="0"/>
              <a:t> - gets a reference the sibling element of this 	element, if any..</a:t>
            </a:r>
          </a:p>
          <a:p>
            <a:pPr marL="0" indent="0">
              <a:buNone/>
            </a:pPr>
            <a:r>
              <a:rPr lang="en-US" dirty="0"/>
              <a:t>            </a:t>
            </a:r>
            <a:r>
              <a:rPr lang="en-US" dirty="0" err="1"/>
              <a:t>element.className</a:t>
            </a:r>
            <a:r>
              <a:rPr lang="en-US" dirty="0"/>
              <a:t> -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a:t>
            </a:r>
            <a:r>
              <a:rPr lang="en-US" dirty="0" err="1"/>
              <a:t>Events:DOM</a:t>
            </a:r>
            <a:r>
              <a:rPr lang="en-US" dirty="0"/>
              <a:t> heavily replies on a concept know as "event-driven programming"</a:t>
            </a:r>
          </a:p>
          <a:p>
            <a:pPr marL="0" indent="0">
              <a:buNone/>
            </a:pPr>
            <a:r>
              <a:rPr lang="en-US" dirty="0"/>
              <a:t>            The examples of events might: user actions(clicking a button, move the mouse over , pressing </a:t>
            </a:r>
            <a:r>
              <a:rPr lang="en-US" dirty="0" err="1"/>
              <a:t>akey</a:t>
            </a:r>
            <a:r>
              <a:rPr lang="en-US" dirty="0"/>
              <a:t>, </a:t>
            </a:r>
            <a:r>
              <a:rPr lang="en-US" dirty="0" err="1"/>
              <a:t>changeing</a:t>
            </a:r>
            <a:r>
              <a:rPr lang="en-US" dirty="0"/>
              <a:t> tab) or browser/code </a:t>
            </a:r>
            <a:r>
              <a:rPr lang="en-US" dirty="0" err="1"/>
              <a:t>intitiated</a:t>
            </a:r>
            <a:r>
              <a:rPr lang="en-US" dirty="0"/>
              <a:t> actions(</a:t>
            </a:r>
            <a:r>
              <a:rPr lang="en-US" dirty="0" err="1"/>
              <a:t>timers,messages</a:t>
            </a:r>
            <a:r>
              <a:rPr lang="en-US" dirty="0"/>
              <a:t> from background, </a:t>
            </a:r>
            <a:r>
              <a:rPr lang="en-US" dirty="0" err="1"/>
              <a:t>reporst</a:t>
            </a:r>
            <a:r>
              <a:rPr lang="en-US" dirty="0"/>
              <a:t>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 }</a:t>
            </a:r>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lnSpcReduction="10000"/>
          </a:bodyPr>
          <a:lstStyle/>
          <a:p>
            <a:pPr marL="0" indent="0">
              <a:buNone/>
            </a:pPr>
            <a:r>
              <a:rPr lang="en-US" dirty="0"/>
              <a:t>Let’s make HTML,CSS and JavaScript 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API – Application programming interface</a:t>
            </a:r>
          </a:p>
          <a:p>
            <a:pPr marL="0" indent="0">
              <a:buNone/>
            </a:pPr>
            <a:endParaRPr lang="en-US" dirty="0"/>
          </a:p>
          <a:p>
            <a:pPr marL="0" indent="0">
              <a:buNone/>
            </a:pPr>
            <a:r>
              <a:rPr lang="en-US" dirty="0"/>
              <a:t>DOM is an API – Just for information!</a:t>
            </a:r>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t>DOM</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HTML Nodes: All html elements are called HTML nodes.</a:t>
            </a:r>
          </a:p>
          <a:p>
            <a:endParaRPr lang="en-US" dirty="0"/>
          </a:p>
          <a:p>
            <a:endParaRPr lang="en-US" dirty="0"/>
          </a:p>
          <a:p>
            <a:r>
              <a:rPr lang="en-US" dirty="0"/>
              <a:t> Text Nodes: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791</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Week 5 </vt:lpstr>
      <vt:lpstr>Agenda!</vt:lpstr>
      <vt:lpstr>From HTML to the DOM</vt:lpstr>
      <vt:lpstr>DOM</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76</cp:revision>
  <dcterms:created xsi:type="dcterms:W3CDTF">2024-09-09T03:21:42Z</dcterms:created>
  <dcterms:modified xsi:type="dcterms:W3CDTF">2024-10-02T02:40:02Z</dcterms:modified>
</cp:coreProperties>
</file>