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1849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77</cp:revision>
  <dcterms:created xsi:type="dcterms:W3CDTF">2024-09-09T03:21:42Z</dcterms:created>
  <dcterms:modified xsi:type="dcterms:W3CDTF">2024-09-17T16:29:20Z</dcterms:modified>
</cp:coreProperties>
</file>