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9203B5-AFB1-646B-4F49-97D92875E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C3325F2-208B-481F-617D-E4DE1DA4A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0051A6-BA52-69E8-BD05-89A5E466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6EBC42-D794-73D0-0313-CC891AD2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9470C6-D734-8E8E-83D8-28F0B7D1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8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AC8FC5-6167-AC19-52FA-F5050295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D48801-FBC9-196F-30B1-13644F004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4B7898-6259-8351-6189-D8250089E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A5D24A-FC6E-E8CF-1692-1866ECBD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AD3BAE-1B86-2CB8-3C12-ADA686E1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113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F87BE1C-11CC-8B80-EA48-54F412D7C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649AEF-C770-E51A-8444-5CCBFF397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A30B18-6711-EC8E-26A4-F539FB7C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3112F2-3FBA-A23B-B142-DA2CF014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34E135-DF28-D94E-C829-22E08BD7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62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4A066-1EEB-8017-2F49-7B5BB4D7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32147F-797A-B7B5-97EC-C02EC36E4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E413B-98EE-62C9-1422-6629C995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909D14-041C-BA4B-F36D-10429FA63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BB62E3-6360-E6EE-E818-00FFA482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A8B79-372C-EBEE-59BA-9ED59ED76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5DD8CA-6AB7-BDD0-CA9A-C3C1A7690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1B076B-D9C5-EB51-96A0-94652F4D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29603B-BB23-3E07-993A-00C8542E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1F7097-29D6-B04C-3776-EE15AFFF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7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1C341-4737-993F-54AF-1539D60D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832C8B-2602-3D7E-EE07-1D40A1E02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B87F4-429F-BEB6-B339-2C40E3BD0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013D67-6DEB-B98B-957E-FCE69921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880175-AF0B-4FEB-D75E-A611BE96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5D8E7F-A342-66E7-4D68-8F4A1E1C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95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4A6C-0E59-83AF-6535-E04CEE1F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287432-1D50-FEF8-640E-94E1F0F0E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29311F-8AB1-C256-4591-6F5BACBAA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E069B5-E7EC-6A71-6B7C-6CD51F340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74E49C8-EA3E-0EA6-EC1D-8D5ABAFE7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1212F4-9D0B-74C8-9DA3-4C6EB45D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7A4F93-7AFC-2C10-65D0-F2413C97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E9F0CB-6E1E-9C2A-5FDB-D5FA7264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98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0CFCB3-B37E-0D6F-02B8-F960B800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DC89A9-F99E-9D78-DCEF-FCD23706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4A34ACF-9746-54D0-D568-7DE9CC2D2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A5C798-2C63-B7E9-2B3A-F210E68E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85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F38E2BB-D0AC-6E09-1F1A-F9883865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AA1ECD-C33A-29C1-DC20-5E52456C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61964-88DA-5883-3CAD-3F5E6E1E6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9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73F27E-A4CF-C959-0BE0-A9B0BB3F3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C8D8D3-9A63-DCC4-0EA8-C1B32049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B36C0B-E635-465F-71F7-E7DEA5311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6D548A-BE14-281E-F037-FA080CCF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6790EBE-8F8A-D3EF-2D78-64F1F9D2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9179B5-750E-C2C2-B224-AF66E4A8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8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48C46-0001-C3B7-0FDC-4741EA09C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DF44F6-1F06-399A-A723-35EE129BA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BB8155-FE7B-8E2A-561D-F0AD28A3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E5BBB6-C91E-01D7-B9A1-3B674B15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FDFDE4-39E3-CC20-4AA7-BCA49E94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D10308-8DC9-561B-5D1E-AF3ABEF8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96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8632EF5-D7B4-922F-D0F9-F7A61E8B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GB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3DD178-07D0-FCB9-B403-836639D9F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GB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2092D-52E0-06A0-AFCF-B7DE153D0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C227-A1F4-4447-86C7-33CDFB6767E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781AC-FC55-81E2-CE6C-0C69A52D6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3AFB96-F5FE-5BC1-28DB-3FA818C55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09D87-C8B3-4F6E-B8C9-38360C0E2D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65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D0AFF7-C965-BDB4-3DC4-2BD59A27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340" y="878022"/>
            <a:ext cx="1285875" cy="1152525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78D8D6A-584D-1653-4CB6-34A246534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22" b="20864"/>
          <a:stretch>
            <a:fillRect/>
          </a:stretch>
        </p:blipFill>
        <p:spPr>
          <a:xfrm>
            <a:off x="8392257" y="4223485"/>
            <a:ext cx="1533521" cy="1047750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5FCCBE64-F6A7-B89E-C693-E8C45ED77781}"/>
              </a:ext>
            </a:extLst>
          </p:cNvPr>
          <p:cNvCxnSpPr>
            <a:cxnSpLocks/>
          </p:cNvCxnSpPr>
          <p:nvPr/>
        </p:nvCxnSpPr>
        <p:spPr>
          <a:xfrm flipV="1">
            <a:off x="4748288" y="2030547"/>
            <a:ext cx="3504401" cy="209925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618A7C9D-2D87-F671-3EF9-E5A3BA162472}"/>
              </a:ext>
            </a:extLst>
          </p:cNvPr>
          <p:cNvGrpSpPr/>
          <p:nvPr/>
        </p:nvGrpSpPr>
        <p:grpSpPr>
          <a:xfrm>
            <a:off x="2124337" y="4156184"/>
            <a:ext cx="2320261" cy="1196503"/>
            <a:chOff x="4183430" y="2480553"/>
            <a:chExt cx="2961595" cy="1352218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9458D85-06D5-B8D4-2752-AAA2AB42E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3331" y="2883744"/>
              <a:ext cx="2643549" cy="907100"/>
            </a:xfrm>
            <a:prstGeom prst="rect">
              <a:avLst/>
            </a:prstGeom>
          </p:spPr>
        </p:pic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BFA5CCC8-FDBB-6436-1A36-16883471765F}"/>
                </a:ext>
              </a:extLst>
            </p:cNvPr>
            <p:cNvCxnSpPr/>
            <p:nvPr/>
          </p:nvCxnSpPr>
          <p:spPr>
            <a:xfrm>
              <a:off x="4183430" y="2774139"/>
              <a:ext cx="295720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FA9D861-02CE-5971-7211-2F6AEE84E5F2}"/>
                </a:ext>
              </a:extLst>
            </p:cNvPr>
            <p:cNvSpPr txBox="1"/>
            <p:nvPr/>
          </p:nvSpPr>
          <p:spPr>
            <a:xfrm>
              <a:off x="4187817" y="2496935"/>
              <a:ext cx="15740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Google Drive Desktop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C7F99A-4731-6E85-447E-2B843E1D9262}"/>
                </a:ext>
              </a:extLst>
            </p:cNvPr>
            <p:cNvSpPr/>
            <p:nvPr/>
          </p:nvSpPr>
          <p:spPr>
            <a:xfrm>
              <a:off x="4187817" y="2480553"/>
              <a:ext cx="2957208" cy="1352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F928455D-12BC-4801-C670-8A466B556792}"/>
              </a:ext>
            </a:extLst>
          </p:cNvPr>
          <p:cNvCxnSpPr>
            <a:cxnSpLocks/>
          </p:cNvCxnSpPr>
          <p:nvPr/>
        </p:nvCxnSpPr>
        <p:spPr>
          <a:xfrm>
            <a:off x="3206882" y="2621097"/>
            <a:ext cx="0" cy="139298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56B4257A-BB3D-2432-3A33-659B4DE6235E}"/>
              </a:ext>
            </a:extLst>
          </p:cNvPr>
          <p:cNvGrpSpPr/>
          <p:nvPr/>
        </p:nvGrpSpPr>
        <p:grpSpPr>
          <a:xfrm>
            <a:off x="2565514" y="830188"/>
            <a:ext cx="1418465" cy="1598012"/>
            <a:chOff x="2339153" y="3915484"/>
            <a:chExt cx="1418465" cy="159801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A474035-04C4-A83F-2EB9-38F243182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1234"/>
            <a:stretch>
              <a:fillRect/>
            </a:stretch>
          </p:blipFill>
          <p:spPr>
            <a:xfrm>
              <a:off x="2339153" y="3915484"/>
              <a:ext cx="1326896" cy="1266825"/>
            </a:xfrm>
            <a:prstGeom prst="rect">
              <a:avLst/>
            </a:prstGeom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ADA01305-9506-5FB0-FFF8-E4DEEDA3905F}"/>
                </a:ext>
              </a:extLst>
            </p:cNvPr>
            <p:cNvSpPr txBox="1"/>
            <p:nvPr/>
          </p:nvSpPr>
          <p:spPr>
            <a:xfrm>
              <a:off x="2339153" y="5144164"/>
              <a:ext cx="1418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Google Drive</a:t>
              </a: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DB3A6E6-A33F-05CD-A0C9-5CDCB8DFE10C}"/>
              </a:ext>
            </a:extLst>
          </p:cNvPr>
          <p:cNvSpPr txBox="1"/>
          <p:nvPr/>
        </p:nvSpPr>
        <p:spPr>
          <a:xfrm>
            <a:off x="8399021" y="2058868"/>
            <a:ext cx="140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GitHub Repo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FB27D4-EC8B-6E44-166C-22154EFE2A47}"/>
              </a:ext>
            </a:extLst>
          </p:cNvPr>
          <p:cNvCxnSpPr>
            <a:cxnSpLocks/>
          </p:cNvCxnSpPr>
          <p:nvPr/>
        </p:nvCxnSpPr>
        <p:spPr>
          <a:xfrm>
            <a:off x="9059346" y="2489419"/>
            <a:ext cx="0" cy="16589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C399E0DF-56D2-3A10-4D13-1E81B4453127}"/>
              </a:ext>
            </a:extLst>
          </p:cNvPr>
          <p:cNvSpPr txBox="1"/>
          <p:nvPr/>
        </p:nvSpPr>
        <p:spPr>
          <a:xfrm>
            <a:off x="8363073" y="5234852"/>
            <a:ext cx="1317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Render.com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DC1CFB8-F568-6F77-0419-04BBA508BD73}"/>
              </a:ext>
            </a:extLst>
          </p:cNvPr>
          <p:cNvCxnSpPr>
            <a:cxnSpLocks/>
          </p:cNvCxnSpPr>
          <p:nvPr/>
        </p:nvCxnSpPr>
        <p:spPr>
          <a:xfrm>
            <a:off x="4390218" y="1475573"/>
            <a:ext cx="372265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A204021-8BC2-D309-981C-123205867D72}"/>
              </a:ext>
            </a:extLst>
          </p:cNvPr>
          <p:cNvSpPr txBox="1"/>
          <p:nvPr/>
        </p:nvSpPr>
        <p:spPr>
          <a:xfrm>
            <a:off x="9671184" y="2866344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GitHub</a:t>
            </a:r>
          </a:p>
          <a:p>
            <a:r>
              <a:rPr lang="en-GB" b="1" dirty="0"/>
              <a:t>Actions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F2F43880-726A-4D82-BFC6-E5D8F577F90F}"/>
              </a:ext>
            </a:extLst>
          </p:cNvPr>
          <p:cNvSpPr txBox="1"/>
          <p:nvPr/>
        </p:nvSpPr>
        <p:spPr>
          <a:xfrm>
            <a:off x="8268608" y="5514432"/>
            <a:ext cx="189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Display up-to-date Info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5438FD39-13AE-B607-6BDF-2F47AB4BAB62}"/>
              </a:ext>
            </a:extLst>
          </p:cNvPr>
          <p:cNvSpPr txBox="1"/>
          <p:nvPr/>
        </p:nvSpPr>
        <p:spPr>
          <a:xfrm>
            <a:off x="8005058" y="347881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00:00 Daily</a:t>
            </a: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26F1BBCB-B142-68AF-6C1B-E4A449859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7028" y="2810068"/>
            <a:ext cx="744300" cy="787240"/>
          </a:xfrm>
          <a:prstGeom prst="rect">
            <a:avLst/>
          </a:prstGeom>
        </p:spPr>
      </p:pic>
      <p:sp>
        <p:nvSpPr>
          <p:cNvPr id="52" name="文字方塊 51">
            <a:extLst>
              <a:ext uri="{FF2B5EF4-FFF2-40B4-BE49-F238E27FC236}">
                <a16:creationId xmlns:a16="http://schemas.microsoft.com/office/drawing/2014/main" id="{8E9FCF12-BA30-4FA2-2716-68246F5871AA}"/>
              </a:ext>
            </a:extLst>
          </p:cNvPr>
          <p:cNvSpPr txBox="1"/>
          <p:nvPr/>
        </p:nvSpPr>
        <p:spPr>
          <a:xfrm>
            <a:off x="5775425" y="986080"/>
            <a:ext cx="7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Sync</a:t>
            </a:r>
          </a:p>
        </p:txBody>
      </p:sp>
      <p:sp>
        <p:nvSpPr>
          <p:cNvPr id="1031" name="文字方塊 1030">
            <a:extLst>
              <a:ext uri="{FF2B5EF4-FFF2-40B4-BE49-F238E27FC236}">
                <a16:creationId xmlns:a16="http://schemas.microsoft.com/office/drawing/2014/main" id="{B9F457D1-1C66-62E6-FD58-C28D040DF382}"/>
              </a:ext>
            </a:extLst>
          </p:cNvPr>
          <p:cNvSpPr txBox="1"/>
          <p:nvPr/>
        </p:nvSpPr>
        <p:spPr>
          <a:xfrm>
            <a:off x="5369476" y="2895711"/>
            <a:ext cx="720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Modify</a:t>
            </a:r>
          </a:p>
        </p:txBody>
      </p:sp>
      <p:grpSp>
        <p:nvGrpSpPr>
          <p:cNvPr id="1036" name="群組 1035">
            <a:extLst>
              <a:ext uri="{FF2B5EF4-FFF2-40B4-BE49-F238E27FC236}">
                <a16:creationId xmlns:a16="http://schemas.microsoft.com/office/drawing/2014/main" id="{2797DA61-CD64-FC3E-5D4D-3FB2B7A697E7}"/>
              </a:ext>
            </a:extLst>
          </p:cNvPr>
          <p:cNvGrpSpPr/>
          <p:nvPr/>
        </p:nvGrpSpPr>
        <p:grpSpPr>
          <a:xfrm>
            <a:off x="5339493" y="2230497"/>
            <a:ext cx="790794" cy="781199"/>
            <a:chOff x="3865737" y="2710997"/>
            <a:chExt cx="790794" cy="78119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51A42CB-CC80-5AFB-C3EF-5CE43B7AC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2045" y="2710997"/>
              <a:ext cx="479659" cy="479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文字方塊 1031">
              <a:extLst>
                <a:ext uri="{FF2B5EF4-FFF2-40B4-BE49-F238E27FC236}">
                  <a16:creationId xmlns:a16="http://schemas.microsoft.com/office/drawing/2014/main" id="{35861C4D-0E3D-1E1F-3F15-6B894E11873B}"/>
                </a:ext>
              </a:extLst>
            </p:cNvPr>
            <p:cNvSpPr txBox="1"/>
            <p:nvPr/>
          </p:nvSpPr>
          <p:spPr>
            <a:xfrm>
              <a:off x="3865737" y="3184419"/>
              <a:ext cx="7907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/>
                <a:t>VS Code</a:t>
              </a:r>
            </a:p>
          </p:txBody>
        </p:sp>
      </p:grpSp>
      <p:cxnSp>
        <p:nvCxnSpPr>
          <p:cNvPr id="1043" name="直線單箭頭接點 1042">
            <a:extLst>
              <a:ext uri="{FF2B5EF4-FFF2-40B4-BE49-F238E27FC236}">
                <a16:creationId xmlns:a16="http://schemas.microsoft.com/office/drawing/2014/main" id="{E65B3027-7755-E6A8-E975-FCB869C7B5C5}"/>
              </a:ext>
            </a:extLst>
          </p:cNvPr>
          <p:cNvCxnSpPr>
            <a:cxnSpLocks/>
          </p:cNvCxnSpPr>
          <p:nvPr/>
        </p:nvCxnSpPr>
        <p:spPr>
          <a:xfrm>
            <a:off x="3421135" y="2677906"/>
            <a:ext cx="4797" cy="1336171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FBDA91-81D5-EF19-FDCF-DF0639774251}"/>
              </a:ext>
            </a:extLst>
          </p:cNvPr>
          <p:cNvSpPr txBox="1"/>
          <p:nvPr/>
        </p:nvSpPr>
        <p:spPr>
          <a:xfrm>
            <a:off x="2395857" y="3219460"/>
            <a:ext cx="70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Sync</a:t>
            </a:r>
          </a:p>
        </p:txBody>
      </p:sp>
    </p:spTree>
    <p:extLst>
      <p:ext uri="{BB962C8B-B14F-4D97-AF65-F5344CB8AC3E}">
        <p14:creationId xmlns:p14="http://schemas.microsoft.com/office/powerpoint/2010/main" val="267486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Office PowerPoint</Application>
  <PresentationFormat>寬螢幕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 Yeh</dc:creator>
  <cp:lastModifiedBy>Kai Yeh</cp:lastModifiedBy>
  <cp:revision>2</cp:revision>
  <dcterms:created xsi:type="dcterms:W3CDTF">2025-07-27T23:43:49Z</dcterms:created>
  <dcterms:modified xsi:type="dcterms:W3CDTF">2025-07-28T21:33:14Z</dcterms:modified>
</cp:coreProperties>
</file>