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C0D5-139C-408B-8261-76DA5741E7CC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458C-10A9-471C-B5AD-3F9182672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873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C0D5-139C-408B-8261-76DA5741E7CC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458C-10A9-471C-B5AD-3F9182672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112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C0D5-139C-408B-8261-76DA5741E7CC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458C-10A9-471C-B5AD-3F9182672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1795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C0D5-139C-408B-8261-76DA5741E7CC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458C-10A9-471C-B5AD-3F9182672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790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C0D5-139C-408B-8261-76DA5741E7CC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458C-10A9-471C-B5AD-3F9182672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045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C0D5-139C-408B-8261-76DA5741E7CC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458C-10A9-471C-B5AD-3F9182672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862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C0D5-139C-408B-8261-76DA5741E7CC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458C-10A9-471C-B5AD-3F9182672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0394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C0D5-139C-408B-8261-76DA5741E7CC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458C-10A9-471C-B5AD-3F9182672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4324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C0D5-139C-408B-8261-76DA5741E7CC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458C-10A9-471C-B5AD-3F9182672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2844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C0D5-139C-408B-8261-76DA5741E7CC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458C-10A9-471C-B5AD-3F9182672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3888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C0D5-139C-408B-8261-76DA5741E7CC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458C-10A9-471C-B5AD-3F9182672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1557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C0D5-139C-408B-8261-76DA5741E7CC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8458C-10A9-471C-B5AD-3F9182672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722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3142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mid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311" y="1231955"/>
            <a:ext cx="7704762" cy="4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114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last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0998" y="1825625"/>
            <a:ext cx="839000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62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Last+mid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34" y="1318134"/>
            <a:ext cx="11737731" cy="536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62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6796" y="1842660"/>
            <a:ext cx="5218443" cy="436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214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Hide 6       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69" y="1690688"/>
            <a:ext cx="8761324" cy="428572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r="23881"/>
          <a:stretch/>
        </p:blipFill>
        <p:spPr>
          <a:xfrm>
            <a:off x="5037938" y="2233247"/>
            <a:ext cx="6550324" cy="420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871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Last+mid</a:t>
            </a:r>
            <a:r>
              <a:rPr lang="en-US" altLang="zh-TW" dirty="0" smtClean="0"/>
              <a:t>         half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2180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Hide 6       half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1066" y="1825625"/>
            <a:ext cx="88498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946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7304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10</Words>
  <Application>Microsoft Office PowerPoint</Application>
  <PresentationFormat>寬螢幕</PresentationFormat>
  <Paragraphs>6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Office 佈景主題</vt:lpstr>
      <vt:lpstr>PowerPoint 簡報</vt:lpstr>
      <vt:lpstr>mid</vt:lpstr>
      <vt:lpstr>last</vt:lpstr>
      <vt:lpstr>Last+mid</vt:lpstr>
      <vt:lpstr>PowerPoint 簡報</vt:lpstr>
      <vt:lpstr>Hide 6        </vt:lpstr>
      <vt:lpstr>Last+mid         half</vt:lpstr>
      <vt:lpstr>Hide 6       half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Netlab</dc:creator>
  <cp:lastModifiedBy>Netlab</cp:lastModifiedBy>
  <cp:revision>10</cp:revision>
  <dcterms:created xsi:type="dcterms:W3CDTF">2019-05-08T00:57:00Z</dcterms:created>
  <dcterms:modified xsi:type="dcterms:W3CDTF">2019-05-08T07:13:04Z</dcterms:modified>
</cp:coreProperties>
</file>