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382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967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181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895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288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42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586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9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76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31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2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8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6875B-BEA4-4836-9CE6-D78E3DCDD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CSC 4710 </a:t>
            </a:r>
            <a:br>
              <a:rPr lang="en-US" sz="2300" dirty="0"/>
            </a:br>
            <a:r>
              <a:rPr lang="en-US" sz="2300" dirty="0"/>
              <a:t>Data Base Management Systems</a:t>
            </a:r>
            <a:br>
              <a:rPr lang="en-US" sz="2300" dirty="0"/>
            </a:br>
            <a:r>
              <a:rPr lang="en-US" sz="2300" dirty="0"/>
              <a:t>Crypto PPS Project</a:t>
            </a:r>
            <a:br>
              <a:rPr lang="en-US" sz="2300" dirty="0"/>
            </a:br>
            <a:r>
              <a:rPr lang="en-US" sz="2300" dirty="0"/>
              <a:t>Group 4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8AB1B7E-BC48-4CC5-8168-A0F3030A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By: </a:t>
            </a:r>
          </a:p>
          <a:p>
            <a:r>
              <a:rPr lang="en-US" dirty="0"/>
              <a:t>Veronica Dean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Abbey Noyes</a:t>
            </a:r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7CCC986A-4734-4D5F-8723-4BFC19FAE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2" r="43352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13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A406-AFA2-4E7A-954C-D8998B4B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D274-860E-481D-8051-2C352602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1509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Georgia Pro Semibold</vt:lpstr>
      <vt:lpstr>RocaVTI</vt:lpstr>
      <vt:lpstr>CSC 4710  Data Base Management Systems Crypto PPS Project Group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4710  Data Base Management Systems Crypto PPS Project Group 4</dc:title>
  <dc:creator>Veronica Dean</dc:creator>
  <cp:lastModifiedBy>Veronica Dean</cp:lastModifiedBy>
  <cp:revision>1</cp:revision>
  <dcterms:created xsi:type="dcterms:W3CDTF">2022-03-07T18:38:13Z</dcterms:created>
  <dcterms:modified xsi:type="dcterms:W3CDTF">2022-03-07T18:44:06Z</dcterms:modified>
</cp:coreProperties>
</file>