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50" d="100"/>
          <a:sy n="150" d="100"/>
        </p:scale>
        <p:origin x="-177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B8-E0CA-42BD-8BA6-8C7DC606490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4F17-F8D2-4A4A-ACF5-4E2ABCD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B8-E0CA-42BD-8BA6-8C7DC606490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4F17-F8D2-4A4A-ACF5-4E2ABCD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B8-E0CA-42BD-8BA6-8C7DC606490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4F17-F8D2-4A4A-ACF5-4E2ABCD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0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B8-E0CA-42BD-8BA6-8C7DC606490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4F17-F8D2-4A4A-ACF5-4E2ABCD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B8-E0CA-42BD-8BA6-8C7DC606490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4F17-F8D2-4A4A-ACF5-4E2ABCD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2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B8-E0CA-42BD-8BA6-8C7DC606490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4F17-F8D2-4A4A-ACF5-4E2ABCD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B8-E0CA-42BD-8BA6-8C7DC606490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4F17-F8D2-4A4A-ACF5-4E2ABCD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B8-E0CA-42BD-8BA6-8C7DC606490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4F17-F8D2-4A4A-ACF5-4E2ABCD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B8-E0CA-42BD-8BA6-8C7DC606490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4F17-F8D2-4A4A-ACF5-4E2ABCD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6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B8-E0CA-42BD-8BA6-8C7DC606490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4F17-F8D2-4A4A-ACF5-4E2ABCD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8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B8-E0CA-42BD-8BA6-8C7DC606490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4F17-F8D2-4A4A-ACF5-4E2ABCD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6F3B8-E0CA-42BD-8BA6-8C7DC606490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4F17-F8D2-4A4A-ACF5-4E2ABCD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4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03082" y="1384300"/>
            <a:ext cx="5212080" cy="3426041"/>
            <a:chOff x="3603082" y="1384300"/>
            <a:chExt cx="5212080" cy="3426041"/>
          </a:xfrm>
        </p:grpSpPr>
        <p:pic>
          <p:nvPicPr>
            <p:cNvPr id="8" name="Picture 7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82" y="1384300"/>
              <a:ext cx="521208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767" y="3022181"/>
              <a:ext cx="5172710" cy="17881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9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85371" y="696912"/>
            <a:ext cx="2402206" cy="3854450"/>
            <a:chOff x="4885371" y="696912"/>
            <a:chExt cx="2402206" cy="3854450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5372" y="696912"/>
              <a:ext cx="2402205" cy="214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5371" y="2401887"/>
              <a:ext cx="2402205" cy="21494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90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Weiqi Ji</dc:creator>
  <cp:lastModifiedBy>Weiqi Ji</cp:lastModifiedBy>
  <cp:revision>7</cp:revision>
  <dcterms:created xsi:type="dcterms:W3CDTF">2017-11-29T15:38:22Z</dcterms:created>
  <dcterms:modified xsi:type="dcterms:W3CDTF">2017-11-30T01:18:09Z</dcterms:modified>
</cp:coreProperties>
</file>