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</a:t>
                </a:r>
                <a:r>
                  <a:rPr lang="zh-CN" altLang="ja-JP"/>
                  <a:t>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</a:t>
            </a:r>
            <a:r>
              <a:rPr lang="zh-CN" altLang="en-US"/>
              <a:t>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2740</Words>
  <Application>WPS 演示</Application>
  <PresentationFormat>宽屏</PresentationFormat>
  <Paragraphs>951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MS PGothic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后序遍历: 0-1-3-2-4-7-10-9-8-6</vt:lpstr>
      <vt:lpstr>层次遍历:[6]-[4,8]-[2,7,9]-[1,3,10]-[0]</vt:lpstr>
      <vt:lpstr>层次遍历:[6]-[4,8]-[2,7,9]-[1,3,10]-[0]</vt:lpstr>
      <vt:lpstr>层次遍历:[6]-[4,8]-[2,7,9]-[1,3,10]-[0]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wantone321@gmail.com</cp:lastModifiedBy>
  <cp:revision>250</cp:revision>
  <dcterms:created xsi:type="dcterms:W3CDTF">2015-05-05T08:02:00Z</dcterms:created>
  <dcterms:modified xsi:type="dcterms:W3CDTF">2017-10-19T13:39:16Z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