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96" r:id="rId21"/>
    <p:sldId id="297" r:id="rId22"/>
    <p:sldId id="278" r:id="rId23"/>
    <p:sldId id="279" r:id="rId24"/>
    <p:sldId id="280" r:id="rId26"/>
    <p:sldId id="301" r:id="rId27"/>
    <p:sldId id="302" r:id="rId28"/>
    <p:sldId id="304" r:id="rId29"/>
    <p:sldId id="303" r:id="rId30"/>
    <p:sldId id="306" r:id="rId31"/>
    <p:sldId id="30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  <a:endParaRPr lang="en-US" altLang="zh-CN" b="1">
              <a:solidFill>
                <a:srgbClr val="7030A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  <a:endParaRPr lang="zh-CN" altLang="en-US" sz="2400" b="1">
              <a:solidFill>
                <a:srgbClr val="00B050"/>
              </a:solidFill>
            </a:endParaRP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搜索</a:t>
            </a:r>
            <a:r>
              <a:rPr lang="en-US" altLang="zh-CN" sz="2400" b="1">
                <a:solidFill>
                  <a:srgbClr val="7030A0"/>
                </a:solidFill>
              </a:rPr>
              <a:t>11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endParaRPr lang="zh-CN" altLang="en-US" sz="2400" b="1">
              <a:solidFill>
                <a:srgbClr val="7030A0"/>
              </a:solidFill>
            </a:endParaRPr>
          </a:p>
          <a:p>
            <a:r>
              <a:rPr lang="en-US" altLang="zh-CN" sz="2400" b="1">
                <a:solidFill>
                  <a:srgbClr val="7030A0"/>
                </a:solidFill>
              </a:rPr>
              <a:t>1.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6</a:t>
            </a:r>
            <a:r>
              <a:rPr lang="zh-CN" altLang="en-US" sz="2400" b="1">
                <a:solidFill>
                  <a:srgbClr val="7030A0"/>
                </a:solidFill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2.</a:t>
            </a:r>
            <a:r>
              <a:rPr lang="zh-CN" altLang="en-US" sz="2400" b="1">
                <a:solidFill>
                  <a:srgbClr val="7030A0"/>
                </a:solidFill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</a:rPr>
              <a:t>8</a:t>
            </a:r>
            <a:r>
              <a:rPr lang="zh-CN" altLang="en-US" sz="2400" b="1">
                <a:solidFill>
                  <a:srgbClr val="7030A0"/>
                </a:solidFill>
              </a:rPr>
              <a:t>，往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>
                <a:solidFill>
                  <a:srgbClr val="7030A0"/>
                </a:solidFill>
              </a:rPr>
              <a:t>边走</a:t>
            </a:r>
            <a:br>
              <a:rPr lang="zh-CN" altLang="en-US" sz="2400" b="1">
                <a:solidFill>
                  <a:srgbClr val="7030A0"/>
                </a:solidFill>
              </a:rPr>
            </a:br>
            <a:r>
              <a:rPr lang="en-US" altLang="zh-CN" sz="2400" b="1">
                <a:solidFill>
                  <a:srgbClr val="7030A0"/>
                </a:solidFill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en-US" altLang="zh-CN" sz="2400" b="1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>
                <a:solidFill>
                  <a:srgbClr val="7030A0"/>
                </a:solidFill>
                <a:sym typeface="+mn-ea"/>
              </a:rPr>
            </a:br>
            <a:r>
              <a:rPr lang="zh-CN" altLang="en-US" sz="2400" b="1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，未找到</a:t>
            </a:r>
            <a:endParaRPr lang="zh-CN" altLang="en-US" sz="2400" b="1">
              <a:solidFill>
                <a:srgbClr val="7030A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  <a:endParaRPr lang="en-US" altLang="zh-CN" b="1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Lv1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Lv2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Lv3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p>
            <a:r>
              <a:rPr lang="zh-CN" altLang="zh-CN"/>
              <a:t>层次遍历</a:t>
            </a:r>
            <a:r>
              <a:rPr lang="en-US" altLang="zh-CN"/>
              <a:t>:[6]-[4,8]-[2,7,9]-[1,3,10]-[0]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p>
            <a:r>
              <a:rPr lang="en-US" altLang="zh-CN"/>
              <a:t>zigzag</a:t>
            </a:r>
            <a:r>
              <a:rPr lang="zh-CN" altLang="zh-CN"/>
              <a:t>遍历</a:t>
            </a:r>
            <a:r>
              <a:rPr lang="en-US" altLang="zh-CN"/>
              <a:t>:[6]-[8,4]-[2,7,9]-[10,3,1]-[0]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  <a:endParaRPr lang="zh-CN" altLang="en-US"/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无权最短路径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2764</Words>
  <Application>WPS 演示</Application>
  <PresentationFormat>宽屏</PresentationFormat>
  <Paragraphs>983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MS PGothic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栈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PowerPoint 演示文稿</vt:lpstr>
      <vt:lpstr>拓扑排序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261</cp:revision>
  <dcterms:created xsi:type="dcterms:W3CDTF">2015-05-05T08:02:00Z</dcterms:created>
  <dcterms:modified xsi:type="dcterms:W3CDTF">2017-10-20T15:38:35Z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