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345" r:id="rId2"/>
    <p:sldId id="396" r:id="rId3"/>
    <p:sldId id="398" r:id="rId4"/>
    <p:sldId id="395" r:id="rId5"/>
    <p:sldId id="393" r:id="rId6"/>
    <p:sldId id="394" r:id="rId7"/>
    <p:sldId id="391" r:id="rId8"/>
    <p:sldId id="392" r:id="rId9"/>
    <p:sldId id="357" r:id="rId10"/>
    <p:sldId id="361" r:id="rId11"/>
    <p:sldId id="346" r:id="rId12"/>
    <p:sldId id="347" r:id="rId13"/>
    <p:sldId id="349" r:id="rId14"/>
    <p:sldId id="351" r:id="rId15"/>
    <p:sldId id="257" r:id="rId16"/>
    <p:sldId id="263" r:id="rId17"/>
    <p:sldId id="261" r:id="rId18"/>
    <p:sldId id="265" r:id="rId19"/>
    <p:sldId id="266" r:id="rId20"/>
    <p:sldId id="348" r:id="rId21"/>
    <p:sldId id="267" r:id="rId22"/>
    <p:sldId id="281" r:id="rId23"/>
    <p:sldId id="350" r:id="rId24"/>
    <p:sldId id="282" r:id="rId25"/>
    <p:sldId id="283" r:id="rId26"/>
    <p:sldId id="284" r:id="rId27"/>
    <p:sldId id="285" r:id="rId28"/>
    <p:sldId id="272" r:id="rId29"/>
    <p:sldId id="273" r:id="rId30"/>
    <p:sldId id="274" r:id="rId31"/>
    <p:sldId id="275" r:id="rId32"/>
    <p:sldId id="276" r:id="rId33"/>
    <p:sldId id="286" r:id="rId34"/>
    <p:sldId id="277" r:id="rId35"/>
    <p:sldId id="296" r:id="rId36"/>
    <p:sldId id="297" r:id="rId37"/>
    <p:sldId id="278" r:id="rId38"/>
    <p:sldId id="279" r:id="rId39"/>
    <p:sldId id="280" r:id="rId40"/>
    <p:sldId id="301" r:id="rId41"/>
    <p:sldId id="302" r:id="rId42"/>
    <p:sldId id="304" r:id="rId43"/>
    <p:sldId id="303" r:id="rId44"/>
    <p:sldId id="352" r:id="rId45"/>
    <p:sldId id="335" r:id="rId46"/>
    <p:sldId id="336" r:id="rId47"/>
    <p:sldId id="321" r:id="rId48"/>
    <p:sldId id="322" r:id="rId49"/>
    <p:sldId id="323" r:id="rId50"/>
    <p:sldId id="353" r:id="rId51"/>
    <p:sldId id="354" r:id="rId52"/>
    <p:sldId id="355" r:id="rId53"/>
    <p:sldId id="356" r:id="rId54"/>
    <p:sldId id="306" r:id="rId55"/>
    <p:sldId id="307" r:id="rId56"/>
    <p:sldId id="308" r:id="rId57"/>
    <p:sldId id="312" r:id="rId58"/>
    <p:sldId id="313" r:id="rId59"/>
    <p:sldId id="310" r:id="rId60"/>
    <p:sldId id="315" r:id="rId61"/>
    <p:sldId id="316" r:id="rId62"/>
    <p:sldId id="317" r:id="rId63"/>
    <p:sldId id="319" r:id="rId64"/>
    <p:sldId id="320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66" r:id="rId73"/>
    <p:sldId id="367" r:id="rId74"/>
    <p:sldId id="368" r:id="rId75"/>
    <p:sldId id="344" r:id="rId76"/>
    <p:sldId id="358" r:id="rId77"/>
    <p:sldId id="359" r:id="rId78"/>
    <p:sldId id="360" r:id="rId79"/>
    <p:sldId id="362" r:id="rId80"/>
    <p:sldId id="363" r:id="rId81"/>
    <p:sldId id="364" r:id="rId82"/>
    <p:sldId id="365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5" r:id="rId99"/>
    <p:sldId id="384" r:id="rId100"/>
    <p:sldId id="386" r:id="rId101"/>
    <p:sldId id="387" r:id="rId102"/>
    <p:sldId id="388" r:id="rId103"/>
    <p:sldId id="389" r:id="rId104"/>
    <p:sldId id="390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7106264" y="571500"/>
            <a:ext cx="2743200" cy="1790700"/>
            <a:chOff x="4464664" y="660400"/>
            <a:chExt cx="2743200" cy="179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4464664" y="660400"/>
              <a:ext cx="18234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464664" y="660400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4464664" y="2451100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288138" y="660400"/>
              <a:ext cx="0" cy="5547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288138" y="1215104"/>
              <a:ext cx="9197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723829" y="1215104"/>
              <a:ext cx="0" cy="12359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8929738" y="571500"/>
            <a:ext cx="919726" cy="5547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371165" y="1126203"/>
            <a:ext cx="478299" cy="123599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/>
        </p:nvGrpSpPr>
        <p:grpSpPr>
          <a:xfrm>
            <a:off x="322786" y="571500"/>
            <a:ext cx="2839182" cy="2160032"/>
            <a:chOff x="787400" y="660400"/>
            <a:chExt cx="2839182" cy="2160032"/>
          </a:xfrm>
        </p:grpSpPr>
        <p:sp>
          <p:nvSpPr>
            <p:cNvPr id="4" name="正方形/長方形 3"/>
            <p:cNvSpPr/>
            <p:nvPr/>
          </p:nvSpPr>
          <p:spPr>
            <a:xfrm>
              <a:off x="787400" y="660400"/>
              <a:ext cx="2743200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320088" y="2451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966312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15471" y="2362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  <p:grpSp>
        <p:nvGrpSpPr>
          <p:cNvPr id="68" name="グループ化 67"/>
          <p:cNvGrpSpPr/>
          <p:nvPr/>
        </p:nvGrpSpPr>
        <p:grpSpPr>
          <a:xfrm>
            <a:off x="7082092" y="2912395"/>
            <a:ext cx="2887525" cy="2168636"/>
            <a:chOff x="7082092" y="3090195"/>
            <a:chExt cx="2887525" cy="2168636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7082092" y="3090196"/>
              <a:ext cx="2743200" cy="1790700"/>
              <a:chOff x="4440492" y="660400"/>
              <a:chExt cx="2743200" cy="1790700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4440492" y="2451100"/>
                <a:ext cx="18234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263966" y="1896396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6263966" y="1896396"/>
                <a:ext cx="91972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6748001" y="660400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正方形/長方形 38"/>
            <p:cNvSpPr/>
            <p:nvPr/>
          </p:nvSpPr>
          <p:spPr>
            <a:xfrm>
              <a:off x="8905565" y="4326192"/>
              <a:ext cx="968070" cy="5547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106264" y="3090196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389602" y="3090195"/>
              <a:ext cx="484034" cy="12359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663123" y="48894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142578" y="48808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n-1</a:t>
              </a: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745826" y="571500"/>
            <a:ext cx="2839182" cy="2160032"/>
            <a:chOff x="787400" y="3179096"/>
            <a:chExt cx="2839182" cy="2160032"/>
          </a:xfrm>
        </p:grpSpPr>
        <p:sp>
          <p:nvSpPr>
            <p:cNvPr id="6" name="正方形/長方形 5"/>
            <p:cNvSpPr/>
            <p:nvPr/>
          </p:nvSpPr>
          <p:spPr>
            <a:xfrm>
              <a:off x="787400" y="3179096"/>
              <a:ext cx="1829619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320088" y="4969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80251" y="49697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17019" y="4376738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617019" y="3792283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621792" y="317909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317470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85008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96" name="グループ化 95"/>
          <p:cNvGrpSpPr/>
          <p:nvPr/>
        </p:nvGrpSpPr>
        <p:grpSpPr>
          <a:xfrm>
            <a:off x="169539" y="3530392"/>
            <a:ext cx="2754118" cy="1790700"/>
            <a:chOff x="322786" y="3530392"/>
            <a:chExt cx="2754118" cy="1790700"/>
          </a:xfrm>
        </p:grpSpPr>
        <p:cxnSp>
          <p:nvCxnSpPr>
            <p:cNvPr id="77" name="直線コネクタ 76"/>
            <p:cNvCxnSpPr/>
            <p:nvPr/>
          </p:nvCxnSpPr>
          <p:spPr>
            <a:xfrm>
              <a:off x="2614378" y="4143579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3076904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322786" y="35303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322786" y="53210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614378" y="3530392"/>
              <a:ext cx="0" cy="61318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614378" y="4728034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3217105" y="3523185"/>
            <a:ext cx="2754118" cy="1797907"/>
            <a:chOff x="322786" y="3530392"/>
            <a:chExt cx="2754118" cy="1797907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2614378" y="4143578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2614378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322786" y="35303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322786" y="53210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3065986" y="3530392"/>
              <a:ext cx="0" cy="6453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3076904" y="4735241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10568" y="571498"/>
            <a:ext cx="2411976" cy="2160034"/>
            <a:chOff x="310568" y="571498"/>
            <a:chExt cx="2411976" cy="2160034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310568" y="571498"/>
              <a:ext cx="2283337" cy="1790702"/>
              <a:chOff x="4464664" y="660398"/>
              <a:chExt cx="2283337" cy="1790702"/>
            </a:xfrm>
          </p:grpSpPr>
          <p:cxnSp>
            <p:nvCxnSpPr>
              <p:cNvPr id="8" name="直線コネクタ 7"/>
              <p:cNvCxnSpPr/>
              <p:nvPr/>
            </p:nvCxnSpPr>
            <p:spPr>
              <a:xfrm flipV="1">
                <a:off x="4464664" y="660398"/>
                <a:ext cx="1723462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188126" y="660398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188126" y="1215102"/>
                <a:ext cx="535703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66035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65833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70959" y="571499"/>
            <a:ext cx="2411976" cy="2160033"/>
            <a:chOff x="3246784" y="571499"/>
            <a:chExt cx="2411976" cy="2160033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3246784" y="571500"/>
              <a:ext cx="2411976" cy="2160032"/>
              <a:chOff x="310568" y="571500"/>
              <a:chExt cx="2411976" cy="2160032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310568" y="571500"/>
                <a:ext cx="2283337" cy="1790700"/>
                <a:chOff x="4464664" y="660400"/>
                <a:chExt cx="2283337" cy="1790700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4464664" y="660400"/>
                  <a:ext cx="1823474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4464664" y="660400"/>
                  <a:ext cx="0" cy="17907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/>
                <p:cNvCxnSpPr/>
                <p:nvPr/>
              </p:nvCxnSpPr>
              <p:spPr>
                <a:xfrm>
                  <a:off x="4464664" y="2451100"/>
                  <a:ext cx="228333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88138" y="660400"/>
                  <a:ext cx="0" cy="554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flipV="1">
                  <a:off x="6288138" y="1224628"/>
                  <a:ext cx="435691" cy="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723829" y="1215104"/>
                  <a:ext cx="0" cy="123599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16050" y="2362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n</a:t>
                </a:r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4585787" y="1749013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585787" y="113582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150078" y="571499"/>
              <a:ext cx="919726" cy="5642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356029" y="236219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14544" y="571499"/>
            <a:ext cx="2411976" cy="2160032"/>
            <a:chOff x="310568" y="571500"/>
            <a:chExt cx="2411976" cy="2160032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310568" y="571500"/>
              <a:ext cx="2283337" cy="1790700"/>
              <a:chOff x="4464664" y="660400"/>
              <a:chExt cx="2283337" cy="1790700"/>
            </a:xfrm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4464664" y="660400"/>
                <a:ext cx="16951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6161036" y="660400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V="1">
                <a:off x="6288138" y="1215103"/>
                <a:ext cx="435691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テキスト ボックス 73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81" name="正方形/長方形 80"/>
          <p:cNvSpPr/>
          <p:nvPr/>
        </p:nvSpPr>
        <p:spPr>
          <a:xfrm rot="5400000">
            <a:off x="4573862" y="1462060"/>
            <a:ext cx="1235942" cy="56422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672064" y="236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78973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5804991" y="2164150"/>
            <a:ext cx="271661" cy="1464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46138" y="1320800"/>
            <a:ext cx="4324350" cy="3248026"/>
            <a:chOff x="846138" y="1320800"/>
            <a:chExt cx="4324350" cy="3248026"/>
          </a:xfrm>
        </p:grpSpPr>
        <p:pic>
          <p:nvPicPr>
            <p:cNvPr id="1026" name="Picture 2" descr="C:\Users\coach\AppData\Local\Temp\msohtmlclip1\02\clip_imag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1320800"/>
              <a:ext cx="4324350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2059781" y="4171950"/>
              <a:ext cx="1235869" cy="161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2038350" y="3565525"/>
              <a:ext cx="946150" cy="557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190081" y="3523451"/>
              <a:ext cx="1253332" cy="2103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434828" y="1790700"/>
              <a:ext cx="213122" cy="86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3909220" y="1729740"/>
              <a:ext cx="100805" cy="597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664494" y="1729740"/>
              <a:ext cx="876895" cy="332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4114362" y="2165350"/>
              <a:ext cx="654488" cy="220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01725" y="2221700"/>
              <a:ext cx="412750" cy="723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90788" y="2774157"/>
              <a:ext cx="538162" cy="638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2759869" y="1621397"/>
              <a:ext cx="1000026" cy="5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7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090294" y="4286545"/>
            <a:ext cx="1957071" cy="2042796"/>
            <a:chOff x="1090294" y="4286545"/>
            <a:chExt cx="1957071" cy="2042796"/>
          </a:xfrm>
        </p:grpSpPr>
        <p:sp>
          <p:nvSpPr>
            <p:cNvPr id="16" name="椭圆 3"/>
            <p:cNvSpPr/>
            <p:nvPr/>
          </p:nvSpPr>
          <p:spPr>
            <a:xfrm>
              <a:off x="1090295" y="428654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17" name="椭圆 3"/>
            <p:cNvSpPr/>
            <p:nvPr/>
          </p:nvSpPr>
          <p:spPr>
            <a:xfrm>
              <a:off x="2585719" y="428654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椭圆 3"/>
            <p:cNvSpPr/>
            <p:nvPr/>
          </p:nvSpPr>
          <p:spPr>
            <a:xfrm>
              <a:off x="1090294" y="586769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0" name="椭圆 3"/>
            <p:cNvSpPr/>
            <p:nvPr/>
          </p:nvSpPr>
          <p:spPr>
            <a:xfrm>
              <a:off x="2585720" y="586769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cxnSp>
          <p:nvCxnSpPr>
            <p:cNvPr id="21" name="直線コネクタ 20"/>
            <p:cNvCxnSpPr>
              <a:stCxn id="16" idx="6"/>
              <a:endCxn id="17" idx="2"/>
            </p:cNvCxnSpPr>
            <p:nvPr/>
          </p:nvCxnSpPr>
          <p:spPr>
            <a:xfrm flipV="1">
              <a:off x="1551940" y="4517368"/>
              <a:ext cx="103377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6" idx="4"/>
              <a:endCxn id="19" idx="0"/>
            </p:cNvCxnSpPr>
            <p:nvPr/>
          </p:nvCxnSpPr>
          <p:spPr>
            <a:xfrm flipH="1">
              <a:off x="1321117" y="4748191"/>
              <a:ext cx="1" cy="1119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19" idx="6"/>
              <a:endCxn id="20" idx="2"/>
            </p:cNvCxnSpPr>
            <p:nvPr/>
          </p:nvCxnSpPr>
          <p:spPr>
            <a:xfrm flipV="1">
              <a:off x="1551939" y="6098518"/>
              <a:ext cx="1033781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4148</Words>
  <Application>Microsoft Office PowerPoint</Application>
  <PresentationFormat>ワイド画面</PresentationFormat>
  <Paragraphs>2549</Paragraphs>
  <Slides>104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104</vt:i4>
      </vt:variant>
    </vt:vector>
  </HeadingPairs>
  <TitlesOfParts>
    <vt:vector size="113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837</cp:revision>
  <dcterms:created xsi:type="dcterms:W3CDTF">2015-05-05T08:02:00Z</dcterms:created>
  <dcterms:modified xsi:type="dcterms:W3CDTF">2018-10-04T07:23:18Z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