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06" r:id="rId31"/>
    <p:sldId id="307" r:id="rId32"/>
    <p:sldId id="308" r:id="rId33"/>
    <p:sldId id="312" r:id="rId34"/>
    <p:sldId id="313" r:id="rId35"/>
    <p:sldId id="31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4220</Words>
  <Application>WPS 演示</Application>
  <PresentationFormat>宽屏</PresentationFormat>
  <Paragraphs>1313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拓扑排序</vt:lpstr>
      <vt:lpstr>无权最短路径</vt:lpstr>
      <vt:lpstr>无权最短路径</vt:lpstr>
      <vt:lpstr>有权最短路径 Dijkstra算法(1/3)</vt:lpstr>
      <vt:lpstr>有权最短路径 Dijkstra算法(2/3)</vt:lpstr>
      <vt:lpstr>有权最短路径 Dijkstra算法(2/3)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295</cp:revision>
  <dcterms:created xsi:type="dcterms:W3CDTF">2015-05-05T08:02:00Z</dcterms:created>
  <dcterms:modified xsi:type="dcterms:W3CDTF">2017-10-21T07:10:51Z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