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3"/>
    <p:sldId id="263" r:id="rId4"/>
    <p:sldId id="261" r:id="rId5"/>
    <p:sldId id="265" r:id="rId6"/>
    <p:sldId id="266" r:id="rId7"/>
    <p:sldId id="267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4" r:id="rId16"/>
    <p:sldId id="275" r:id="rId17"/>
    <p:sldId id="276" r:id="rId18"/>
    <p:sldId id="286" r:id="rId19"/>
    <p:sldId id="277" r:id="rId20"/>
    <p:sldId id="296" r:id="rId21"/>
    <p:sldId id="297" r:id="rId22"/>
    <p:sldId id="278" r:id="rId23"/>
    <p:sldId id="279" r:id="rId24"/>
    <p:sldId id="280" r:id="rId26"/>
    <p:sldId id="301" r:id="rId27"/>
    <p:sldId id="302" r:id="rId28"/>
    <p:sldId id="304" r:id="rId29"/>
    <p:sldId id="303" r:id="rId30"/>
    <p:sldId id="321" r:id="rId31"/>
    <p:sldId id="322" r:id="rId32"/>
    <p:sldId id="323" r:id="rId33"/>
    <p:sldId id="306" r:id="rId34"/>
    <p:sldId id="307" r:id="rId35"/>
    <p:sldId id="308" r:id="rId36"/>
    <p:sldId id="312" r:id="rId37"/>
    <p:sldId id="313" r:id="rId38"/>
    <p:sldId id="310" r:id="rId39"/>
    <p:sldId id="315" r:id="rId40"/>
    <p:sldId id="316" r:id="rId41"/>
    <p:sldId id="317" r:id="rId42"/>
    <p:sldId id="319" r:id="rId43"/>
    <p:sldId id="320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插入节点</a:t>
            </a:r>
            <a:r>
              <a:rPr lang="en-US" altLang="zh-CN"/>
              <a:t>step1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  <a:endParaRPr lang="en-US" altLang="zh-CN" sz="2400">
              <a:solidFill>
                <a:srgbClr val="00B050"/>
              </a:solidFill>
            </a:endParaRP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  <a:endParaRPr lang="en-US" altLang="zh-CN" sz="2400">
              <a:solidFill>
                <a:srgbClr val="7030A0"/>
              </a:solidFill>
            </a:endParaRP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1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5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栈实现四则运算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数字栈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*</a:t>
            </a:r>
            <a:endParaRPr lang="en-US" altLang="zh-CN" sz="3600"/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-</a:t>
            </a:r>
            <a:endParaRPr lang="en-US" altLang="zh-CN" sz="3600"/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5</a:t>
            </a:r>
            <a:endParaRPr lang="en-US" altLang="zh-CN" sz="3600"/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  <a:endParaRPr lang="en-US" altLang="zh-CN" sz="3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  <a:endParaRPr lang="en-US" altLang="zh-CN" b="1">
              <a:solidFill>
                <a:srgbClr val="7030A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  <a:endParaRPr lang="zh-CN" altLang="en-US" sz="2400" b="1">
              <a:solidFill>
                <a:srgbClr val="00B050"/>
              </a:solidFill>
            </a:endParaRP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  <a:endParaRPr lang="zh-CN" altLang="en-US" sz="2400" b="1">
              <a:solidFill>
                <a:srgbClr val="7030A0"/>
              </a:solidFill>
            </a:endParaRP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  <a:endParaRPr lang="zh-CN" altLang="en-US" sz="2400" b="1">
              <a:solidFill>
                <a:srgbClr val="7030A0"/>
              </a:solidFill>
              <a:sym typeface="+mn-ea"/>
            </a:endParaRP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  <a:endParaRPr lang="en-US" altLang="zh-CN" sz="240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  <a:endParaRPr lang="en-US" altLang="zh-CN" b="1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</a:t>
              </a:r>
              <a:endParaRPr lang="en-US" altLang="zh-CN" sz="1400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</a:t>
              </a:r>
              <a:endParaRPr lang="en-US" altLang="zh-CN" sz="140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</a:t>
              </a:r>
              <a:endParaRPr lang="en-US" altLang="zh-CN" sz="140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59" name="组合 158"/>
            <p:cNvGrpSpPr/>
            <p:nvPr/>
          </p:nvGrpSpPr>
          <p:grpSpPr>
            <a:xfrm rot="0"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</a:t>
              </a:r>
              <a:endParaRPr lang="en-US" altLang="zh-CN" sz="140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6-4-2-1-0-3-8</a:t>
              </a:r>
              <a:endParaRPr lang="en-US" altLang="zh-CN" sz="140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Lv1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Lv2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Lv3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(1/3)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</a:t>
            </a:r>
            <a:r>
              <a:rPr lang="zh-CN" altLang="en-US" sz="2800"/>
              <a:t>后序遍历到节点</a:t>
            </a:r>
            <a:r>
              <a:rPr lang="en-US" altLang="zh-CN" sz="2800"/>
              <a:t>0</a:t>
            </a:r>
            <a:r>
              <a:rPr lang="zh-CN" altLang="en-US" sz="2800"/>
              <a:t>没有子树，</a:t>
            </a:r>
            <a:r>
              <a:rPr lang="en-US" altLang="zh-CN" sz="2800"/>
              <a:t>visited[0]=TRUE,</a:t>
            </a:r>
            <a:r>
              <a:rPr lang="zh-CN" altLang="en-US" sz="2800"/>
              <a:t>发现</a:t>
            </a:r>
            <a:r>
              <a:rPr lang="en-US" altLang="zh-CN" sz="2800"/>
              <a:t>3</a:t>
            </a:r>
            <a:r>
              <a:rPr lang="zh-CN" altLang="en-US" sz="2800"/>
              <a:t>未访问</a:t>
            </a:r>
            <a:r>
              <a:rPr lang="en-US" altLang="zh-CN" sz="2800"/>
              <a:t>,</a:t>
            </a:r>
            <a:r>
              <a:rPr lang="zh-CN" altLang="en-US" sz="2800"/>
              <a:t>暂不处理</a:t>
            </a:r>
            <a:r>
              <a:rPr lang="en-US" altLang="zh-CN" sz="2800"/>
              <a:t>.</a:t>
            </a:r>
            <a:endParaRPr lang="en-US" altLang="zh-CN" sz="2800"/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1.</a:t>
            </a:r>
            <a:r>
              <a:rPr lang="zh-CN" altLang="en-US" sz="2800"/>
              <a:t>初始化不相交集</a:t>
            </a:r>
            <a:r>
              <a:rPr lang="en-US" altLang="zh-CN" sz="2800"/>
              <a:t>lca[],</a:t>
            </a:r>
            <a:r>
              <a:rPr lang="zh-CN" altLang="en-US" sz="2800"/>
              <a:t>令</a:t>
            </a:r>
            <a:r>
              <a:rPr lang="en-US" altLang="zh-CN" sz="2800"/>
              <a:t>ancestors</a:t>
            </a:r>
            <a:r>
              <a:rPr lang="en-US" altLang="zh-CN" sz="2800"/>
              <a:t>[i] = i</a:t>
            </a:r>
            <a:endParaRPr lang="en-US" altLang="zh-CN" sz="2800"/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(2/3)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4.</a:t>
            </a:r>
            <a:r>
              <a:rPr lang="zh-CN" altLang="en-US" sz="2800"/>
              <a:t>以此回溯到</a:t>
            </a:r>
            <a:r>
              <a:rPr lang="en-US" altLang="zh-CN" sz="2800"/>
              <a:t>2</a:t>
            </a:r>
            <a:r>
              <a:rPr lang="zh-CN" altLang="en-US" sz="2800"/>
              <a:t>节点</a:t>
            </a:r>
            <a:r>
              <a:rPr lang="en-US" altLang="zh-CN" sz="2800"/>
              <a:t>,</a:t>
            </a:r>
            <a:r>
              <a:rPr lang="zh-CN" altLang="en-US" sz="2800"/>
              <a:t>执行合并操作</a:t>
            </a:r>
            <a:r>
              <a:rPr lang="en-US" altLang="zh-CN" sz="2800"/>
              <a:t>union(ancestors[], 2,1</a:t>
            </a:r>
            <a:r>
              <a:rPr lang="en-US" altLang="zh-CN" sz="2800"/>
              <a:t>):</a:t>
            </a:r>
            <a:endParaRPr lang="en-US" altLang="zh-CN" sz="2800"/>
          </a:p>
          <a:p>
            <a:r>
              <a:rPr lang="zh-CN" altLang="en-US" sz="2800"/>
              <a:t>令</a:t>
            </a:r>
            <a:r>
              <a:rPr lang="en-US" altLang="zh-CN" sz="2800"/>
              <a:t>1</a:t>
            </a:r>
            <a:r>
              <a:rPr lang="zh-CN" altLang="en-US" sz="2800"/>
              <a:t>与</a:t>
            </a:r>
            <a:r>
              <a:rPr lang="en-US" altLang="zh-CN" sz="2800"/>
              <a:t>2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  <a:endParaRPr lang="en-US" altLang="zh-CN" sz="2800"/>
          </a:p>
          <a:p>
            <a:r>
              <a:rPr lang="zh-CN" altLang="en-US" sz="2800"/>
              <a:t>此时</a:t>
            </a:r>
            <a:r>
              <a:rPr lang="en-US" altLang="zh-CN" sz="2800">
                <a:solidFill>
                  <a:srgbClr val="FF0000"/>
                </a:solidFill>
              </a:rPr>
              <a:t>0,1,2</a:t>
            </a:r>
            <a:r>
              <a:rPr lang="zh-CN" altLang="en-US" sz="2800">
                <a:solidFill>
                  <a:srgbClr val="FF0000"/>
                </a:solidFill>
              </a:rPr>
              <a:t>同属于</a:t>
            </a:r>
            <a:r>
              <a:rPr lang="zh-CN" altLang="en-US" sz="2800"/>
              <a:t>名为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/>
              <a:t>的集合</a:t>
            </a:r>
            <a:endParaRPr lang="zh-CN" altLang="en-US" sz="2800"/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/>
              <a:t>3.</a:t>
            </a:r>
            <a:r>
              <a:rPr lang="zh-CN" altLang="en-US" sz="2800"/>
              <a:t>回溯至节点</a:t>
            </a:r>
            <a:r>
              <a:rPr lang="en-US" altLang="zh-CN" sz="2800"/>
              <a:t>1,</a:t>
            </a:r>
            <a:r>
              <a:rPr lang="zh-CN" altLang="en-US" sz="2800"/>
              <a:t>执行合并操作</a:t>
            </a:r>
            <a:endParaRPr lang="zh-CN" altLang="en-US" sz="2800"/>
          </a:p>
          <a:p>
            <a:pPr algn="l"/>
            <a:r>
              <a:rPr lang="en-US" altLang="zh-CN" sz="2800"/>
              <a:t>union(ancestors[], 1, 0):</a:t>
            </a:r>
            <a:endParaRPr lang="en-US" altLang="zh-CN" sz="2800"/>
          </a:p>
          <a:p>
            <a:pPr algn="l"/>
            <a:r>
              <a:rPr lang="zh-CN" altLang="en-US" sz="2800"/>
              <a:t>令</a:t>
            </a:r>
            <a:r>
              <a:rPr lang="en-US" altLang="zh-CN" sz="2800"/>
              <a:t>0</a:t>
            </a:r>
            <a:r>
              <a:rPr lang="zh-CN" altLang="en-US" sz="2800"/>
              <a:t>与</a:t>
            </a:r>
            <a:r>
              <a:rPr lang="en-US" altLang="zh-CN" sz="2800"/>
              <a:t>1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  <a:endParaRPr lang="en-US" altLang="zh-CN" sz="2800"/>
          </a:p>
          <a:p>
            <a:pPr algn="l"/>
            <a:r>
              <a:rPr lang="zh-CN" altLang="en-US" sz="2800"/>
              <a:t>且集合名为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删除节点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  <a:endParaRPr lang="en-US" altLang="zh-CN" sz="2400">
              <a:solidFill>
                <a:srgbClr val="556A02"/>
              </a:solidFill>
            </a:endParaRP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  <a:endParaRPr lang="en-US" altLang="zh-CN" sz="2400">
              <a:solidFill>
                <a:srgbClr val="FF3399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(3/3)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/>
              <a:t>5.</a:t>
            </a:r>
            <a:r>
              <a:rPr lang="zh-CN" altLang="en-US" sz="2800"/>
              <a:t>访问</a:t>
            </a:r>
            <a:r>
              <a:rPr lang="en-US" altLang="zh-CN" sz="2800"/>
              <a:t>2</a:t>
            </a:r>
            <a:r>
              <a:rPr lang="zh-CN" altLang="en-US" sz="2800"/>
              <a:t>的右子树</a:t>
            </a:r>
            <a:r>
              <a:rPr lang="en-US" altLang="zh-CN" sz="2800"/>
              <a:t>-&gt;</a:t>
            </a:r>
            <a:r>
              <a:rPr lang="zh-CN" altLang="en-US" sz="2800"/>
              <a:t>节点</a:t>
            </a:r>
            <a:r>
              <a:rPr lang="en-US" altLang="zh-CN" sz="2800"/>
              <a:t>3,</a:t>
            </a:r>
            <a:r>
              <a:rPr lang="en-US" altLang="zh-CN" sz="2800">
                <a:sym typeface="+mn-ea"/>
              </a:rPr>
              <a:t>visited[3]=TRUE</a:t>
            </a:r>
            <a:endParaRPr lang="en-US" altLang="zh-CN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此时发现配对节点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已经被访问过</a:t>
            </a:r>
            <a:r>
              <a:rPr lang="en-US" altLang="zh-CN" sz="2800">
                <a:sym typeface="+mn-ea"/>
              </a:rPr>
              <a:t>,</a:t>
            </a:r>
            <a:endParaRPr lang="en-US" altLang="zh-CN" sz="2800">
              <a:sym typeface="+mn-ea"/>
            </a:endParaRPr>
          </a:p>
          <a:p>
            <a:pPr algn="l"/>
            <a:r>
              <a:rPr lang="en-US" altLang="zh-CN" sz="2800">
                <a:sym typeface="+mn-ea"/>
              </a:rPr>
              <a:t>LCA(0,3)=find(ancestors[], 0</a:t>
            </a:r>
            <a:r>
              <a:rPr lang="en-US" altLang="zh-CN" sz="2800">
                <a:sym typeface="+mn-ea"/>
              </a:rPr>
              <a:t>):</a:t>
            </a:r>
            <a:endParaRPr lang="en-US" altLang="zh-CN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即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与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的最小公共祖先此时等于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所属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集合的名字</a:t>
            </a:r>
            <a:r>
              <a:rPr lang="en-US" altLang="zh-CN" sz="2800">
                <a:sym typeface="+mn-ea"/>
              </a:rPr>
              <a:t>--&gt;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2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endParaRPr lang="en-US" altLang="zh-CN" sz="280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无权最短路径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4157980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3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</a:rPr>
              <a:t>dis[0] = 0     prev[0] = 0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/>
              <a:t>dis[1] = M    prev[1] = ?</a:t>
            </a:r>
            <a:endParaRPr lang="en-US" altLang="zh-CN"/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>
                <a:sym typeface="+mn-ea"/>
              </a:rPr>
              <a:t>dis[3] = M    prev[3] = ?</a:t>
            </a:r>
            <a:endParaRPr lang="en-US" altLang="zh-CN"/>
          </a:p>
          <a:p>
            <a:r>
              <a:rPr lang="en-US" altLang="zh-CN">
                <a:sym typeface="+mn-ea"/>
              </a:rPr>
              <a:t>dis[4] = M    prev[4] =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M    prev[5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4307840" y="429260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/>
              <a:t>dis[1] = 2     prev[1] = 0</a:t>
            </a:r>
            <a:endParaRPr lang="en-US" altLang="zh-CN"/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dis[3] = 1     prev[3] = 0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M    prev[4] =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M    prev[5]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  <a:endParaRPr lang="en-US" altLang="zh-CN"/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1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4481195" y="153098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rgbClr val="7030A0"/>
                </a:solidFill>
              </a:rPr>
              <a:t>dis[1] = 2    prev[1] = 0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>
                <a:sym typeface="+mn-ea"/>
              </a:rPr>
              <a:t>dis[2] = 3    prev[2] = 3</a:t>
            </a:r>
            <a:endParaRPr lang="en-US" altLang="zh-CN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3    prev[4]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251460" y="3996055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2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481195" y="45116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3    prev[4]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4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481830" y="15271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501015" y="392049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6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481830" y="42887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dis[6] = 5    prev[6]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  <a:endParaRPr lang="en-US" altLang="zh-CN"/>
          </a:p>
        </p:txBody>
      </p:sp>
      <p:grpSp>
        <p:nvGrpSpPr>
          <p:cNvPr id="72" name="组合 71"/>
          <p:cNvGrpSpPr/>
          <p:nvPr/>
        </p:nvGrpSpPr>
        <p:grpSpPr>
          <a:xfrm>
            <a:off x="819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5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210050" y="14693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dis[5] = 6    prev[5] = 6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dis[6] = 5    prev[6]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初始化</a:t>
            </a:r>
            <a:r>
              <a:rPr lang="en-US" altLang="zh-CN" sz="2400" b="1"/>
              <a:t>(0</a:t>
            </a:r>
            <a:r>
              <a:rPr lang="zh-CN" altLang="en-US" sz="2400" b="1"/>
              <a:t>不使用</a:t>
            </a:r>
            <a:r>
              <a:rPr lang="en-US" altLang="zh-CN" sz="2400" b="1"/>
              <a:t>)</a:t>
            </a:r>
            <a:endParaRPr lang="en-US" altLang="zh-CN" sz="2400" b="1"/>
          </a:p>
          <a:p>
            <a:r>
              <a:rPr lang="en-US" altLang="zh-CN" sz="2400"/>
              <a:t>find(1) = 1</a:t>
            </a:r>
            <a:br>
              <a:rPr lang="en-US" altLang="zh-CN" sz="2400"/>
            </a:br>
            <a:r>
              <a:rPr lang="en-US" altLang="zh-CN" sz="2400"/>
              <a:t>...</a:t>
            </a:r>
            <a:endParaRPr lang="en-US" altLang="zh-CN" sz="2400"/>
          </a:p>
          <a:p>
            <a:r>
              <a:rPr lang="en-US" altLang="zh-CN" sz="2400"/>
              <a:t>find(8) = 8</a:t>
            </a:r>
            <a:endParaRPr lang="en-US" altLang="zh-CN" sz="2400"/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Union(S,5,6)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0)</a:t>
            </a:r>
            <a:br>
              <a:rPr lang="en-US" altLang="zh-CN" sz="2400"/>
            </a:br>
            <a:r>
              <a:rPr lang="en-US" altLang="zh-CN" sz="2400"/>
              <a:t>find(6) = 5</a:t>
            </a:r>
            <a:endParaRPr lang="en-US" altLang="zh-CN" sz="2400"/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Union(S,7,8)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不等于</a:t>
            </a:r>
            <a:r>
              <a:rPr lang="en-US" altLang="zh-CN" sz="2400">
                <a:solidFill>
                  <a:srgbClr val="FF0000"/>
                </a:solidFill>
              </a:rPr>
              <a:t>0)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find(8) = 7</a:t>
            </a:r>
            <a:endParaRPr lang="en-US" altLang="zh-CN" sz="2400"/>
          </a:p>
        </p:txBody>
      </p:sp>
      <p:grpSp>
        <p:nvGrpSpPr>
          <p:cNvPr id="72" name="组合 71"/>
          <p:cNvGrpSpPr/>
          <p:nvPr/>
        </p:nvGrpSpPr>
        <p:grpSpPr>
          <a:xfrm rot="0"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6" name="组合 75"/>
          <p:cNvGrpSpPr/>
          <p:nvPr/>
        </p:nvGrpSpPr>
        <p:grpSpPr>
          <a:xfrm rot="0"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0" name="组合 79"/>
          <p:cNvGrpSpPr/>
          <p:nvPr/>
        </p:nvGrpSpPr>
        <p:grpSpPr>
          <a:xfrm rot="0"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4" name="组合 83"/>
          <p:cNvGrpSpPr/>
          <p:nvPr/>
        </p:nvGrpSpPr>
        <p:grpSpPr>
          <a:xfrm rot="0"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8" name="组合 87"/>
          <p:cNvGrpSpPr/>
          <p:nvPr/>
        </p:nvGrpSpPr>
        <p:grpSpPr>
          <a:xfrm rot="0"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92" name="组合 91"/>
          <p:cNvGrpSpPr/>
          <p:nvPr/>
        </p:nvGrpSpPr>
        <p:grpSpPr>
          <a:xfrm rot="0"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96" name="组合 95"/>
          <p:cNvGrpSpPr/>
          <p:nvPr/>
        </p:nvGrpSpPr>
        <p:grpSpPr>
          <a:xfrm rot="0"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100" name="组合 99"/>
          <p:cNvGrpSpPr/>
          <p:nvPr/>
        </p:nvGrpSpPr>
        <p:grpSpPr>
          <a:xfrm rot="0"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  <a:endParaRPr lang="en-US" altLang="zh-CN" sz="2400" b="1"/>
          </a:p>
          <a:p>
            <a:r>
              <a:rPr lang="en-US" altLang="zh-CN" sz="2400" b="1"/>
              <a:t>find(7) = 5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 </a:t>
            </a:r>
            <a:r>
              <a:rPr lang="zh-CN" altLang="en-US"/>
              <a:t>优化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初始化</a:t>
            </a:r>
            <a:endParaRPr lang="zh-CN" altLang="en-US" sz="2400" b="1"/>
          </a:p>
          <a:p>
            <a:r>
              <a:rPr lang="en-US" altLang="zh-CN" sz="2400"/>
              <a:t>find(0) = -1</a:t>
            </a:r>
            <a:br>
              <a:rPr lang="en-US" altLang="zh-CN" sz="2400"/>
            </a:br>
            <a:r>
              <a:rPr lang="en-US" altLang="zh-CN" sz="2400"/>
              <a:t>...</a:t>
            </a:r>
            <a:endParaRPr lang="en-US" altLang="zh-CN" sz="2400"/>
          </a:p>
          <a:p>
            <a:r>
              <a:rPr lang="en-US" altLang="zh-CN" sz="2400"/>
              <a:t>find(7) = -1</a:t>
            </a:r>
            <a:endParaRPr lang="en-US" altLang="zh-CN" sz="2400"/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br>
              <a:rPr lang="en-US" altLang="zh-CN" sz="2400"/>
            </a:br>
            <a:r>
              <a:rPr lang="en-US" altLang="zh-CN" sz="2400"/>
              <a:t>find(5) = 4</a:t>
            </a:r>
            <a:endParaRPr lang="en-US" altLang="zh-CN" sz="2400"/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  <a:endParaRPr lang="en-US" altLang="zh-CN" sz="2400"/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16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23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 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  <a:endParaRPr lang="en-US" altLang="zh-CN" sz="2400"/>
          </a:p>
          <a:p>
            <a:r>
              <a:rPr lang="en-US" altLang="zh-CN" sz="2400"/>
              <a:t>find(6) = 4</a:t>
            </a:r>
            <a:endParaRPr lang="en-US" altLang="zh-CN" sz="2400"/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ym typeface="+mn-ea"/>
                  </a:rPr>
                  <a:t>-3</a:t>
                </a:r>
                <a:endParaRPr lang="en-US" altLang="zh-CN" b="1">
                  <a:sym typeface="+mn-ea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find(7)-&gt;</a:t>
            </a:r>
            <a:endParaRPr lang="en-US" altLang="zh-CN" sz="2400" b="1"/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en-US" altLang="zh-CN" sz="2400" b="1">
              <a:solidFill>
                <a:srgbClr val="FF0000"/>
              </a:solidFill>
            </a:endParaRP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p>
            <a:r>
              <a:rPr lang="zh-CN" altLang="en-US"/>
              <a:t>循环队列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  <a:endParaRPr lang="zh-CN" altLang="en-US"/>
                </a:p>
                <a:p>
                  <a:r>
                    <a:rPr lang="zh-CN" altLang="en-US"/>
                    <a:t>判断【队列满】</a:t>
                  </a:r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 rot="0"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  <a:endParaRPr lang="en-US" altLang="zh-CN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用链表实现栈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5234</Words>
  <Application>WPS 演示</Application>
  <PresentationFormat>宽屏</PresentationFormat>
  <Paragraphs>1746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MS PGothic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栈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后序遍历: 0-1-3-2-4-7-10-9-8-6</vt:lpstr>
      <vt:lpstr>Tarjan 求LCA(0,3)   (1/3)</vt:lpstr>
      <vt:lpstr>Tarjan 求LCA(0,3)   (2/3)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wantone321@gmail.com</cp:lastModifiedBy>
  <cp:revision>381</cp:revision>
  <dcterms:created xsi:type="dcterms:W3CDTF">2015-05-05T08:02:00Z</dcterms:created>
  <dcterms:modified xsi:type="dcterms:W3CDTF">2017-10-25T14:52:54Z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