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WPS 演示</Application>
  <PresentationFormat>宽屏</PresentationFormat>
  <Paragraphs>781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树 a[] = {6,4,8,2,7,9,1,3,10,0}</vt:lpstr>
      <vt:lpstr>树 a[] = {6,4,8,2,7,9,1,3,10,0}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wantone321@gmail.com</cp:lastModifiedBy>
  <cp:revision>228</cp:revision>
  <dcterms:created xsi:type="dcterms:W3CDTF">2015-05-05T08:02:00Z</dcterms:created>
  <dcterms:modified xsi:type="dcterms:W3CDTF">2017-10-18T14:22:58Z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