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7"/>
  </p:notesMasterIdLst>
  <p:sldIdLst>
    <p:sldId id="345" r:id="rId2"/>
    <p:sldId id="399" r:id="rId3"/>
    <p:sldId id="396" r:id="rId4"/>
    <p:sldId id="398" r:id="rId5"/>
    <p:sldId id="395" r:id="rId6"/>
    <p:sldId id="393" r:id="rId7"/>
    <p:sldId id="394" r:id="rId8"/>
    <p:sldId id="391" r:id="rId9"/>
    <p:sldId id="392" r:id="rId10"/>
    <p:sldId id="357" r:id="rId11"/>
    <p:sldId id="361" r:id="rId12"/>
    <p:sldId id="346" r:id="rId13"/>
    <p:sldId id="347" r:id="rId14"/>
    <p:sldId id="349" r:id="rId15"/>
    <p:sldId id="351" r:id="rId16"/>
    <p:sldId id="257" r:id="rId17"/>
    <p:sldId id="263" r:id="rId18"/>
    <p:sldId id="261" r:id="rId19"/>
    <p:sldId id="265" r:id="rId20"/>
    <p:sldId id="266" r:id="rId21"/>
    <p:sldId id="348" r:id="rId22"/>
    <p:sldId id="267" r:id="rId23"/>
    <p:sldId id="281" r:id="rId24"/>
    <p:sldId id="350" r:id="rId25"/>
    <p:sldId id="282" r:id="rId26"/>
    <p:sldId id="283" r:id="rId27"/>
    <p:sldId id="284" r:id="rId28"/>
    <p:sldId id="285" r:id="rId29"/>
    <p:sldId id="272" r:id="rId30"/>
    <p:sldId id="273" r:id="rId31"/>
    <p:sldId id="274" r:id="rId32"/>
    <p:sldId id="275" r:id="rId33"/>
    <p:sldId id="276" r:id="rId34"/>
    <p:sldId id="286" r:id="rId35"/>
    <p:sldId id="277" r:id="rId36"/>
    <p:sldId id="296" r:id="rId37"/>
    <p:sldId id="297" r:id="rId38"/>
    <p:sldId id="278" r:id="rId39"/>
    <p:sldId id="279" r:id="rId40"/>
    <p:sldId id="280" r:id="rId41"/>
    <p:sldId id="301" r:id="rId42"/>
    <p:sldId id="302" r:id="rId43"/>
    <p:sldId id="304" r:id="rId44"/>
    <p:sldId id="303" r:id="rId45"/>
    <p:sldId id="352" r:id="rId46"/>
    <p:sldId id="335" r:id="rId47"/>
    <p:sldId id="336" r:id="rId48"/>
    <p:sldId id="321" r:id="rId49"/>
    <p:sldId id="322" r:id="rId50"/>
    <p:sldId id="323" r:id="rId51"/>
    <p:sldId id="353" r:id="rId52"/>
    <p:sldId id="354" r:id="rId53"/>
    <p:sldId id="355" r:id="rId54"/>
    <p:sldId id="356" r:id="rId55"/>
    <p:sldId id="306" r:id="rId56"/>
    <p:sldId id="307" r:id="rId57"/>
    <p:sldId id="308" r:id="rId58"/>
    <p:sldId id="312" r:id="rId59"/>
    <p:sldId id="313" r:id="rId60"/>
    <p:sldId id="310" r:id="rId61"/>
    <p:sldId id="315" r:id="rId62"/>
    <p:sldId id="316" r:id="rId63"/>
    <p:sldId id="317" r:id="rId64"/>
    <p:sldId id="319" r:id="rId65"/>
    <p:sldId id="320" r:id="rId66"/>
    <p:sldId id="337" r:id="rId67"/>
    <p:sldId id="338" r:id="rId68"/>
    <p:sldId id="339" r:id="rId69"/>
    <p:sldId id="340" r:id="rId70"/>
    <p:sldId id="341" r:id="rId71"/>
    <p:sldId id="342" r:id="rId72"/>
    <p:sldId id="343" r:id="rId73"/>
    <p:sldId id="366" r:id="rId74"/>
    <p:sldId id="367" r:id="rId75"/>
    <p:sldId id="368" r:id="rId76"/>
    <p:sldId id="344" r:id="rId77"/>
    <p:sldId id="358" r:id="rId78"/>
    <p:sldId id="359" r:id="rId79"/>
    <p:sldId id="360" r:id="rId80"/>
    <p:sldId id="362" r:id="rId81"/>
    <p:sldId id="363" r:id="rId82"/>
    <p:sldId id="364" r:id="rId83"/>
    <p:sldId id="365" r:id="rId84"/>
    <p:sldId id="369" r:id="rId85"/>
    <p:sldId id="370" r:id="rId86"/>
    <p:sldId id="371" r:id="rId87"/>
    <p:sldId id="372" r:id="rId88"/>
    <p:sldId id="373" r:id="rId89"/>
    <p:sldId id="374" r:id="rId90"/>
    <p:sldId id="375" r:id="rId91"/>
    <p:sldId id="376" r:id="rId92"/>
    <p:sldId id="377" r:id="rId93"/>
    <p:sldId id="378" r:id="rId94"/>
    <p:sldId id="379" r:id="rId95"/>
    <p:sldId id="380" r:id="rId96"/>
    <p:sldId id="381" r:id="rId97"/>
    <p:sldId id="382" r:id="rId98"/>
    <p:sldId id="383" r:id="rId99"/>
    <p:sldId id="385" r:id="rId100"/>
    <p:sldId id="384" r:id="rId101"/>
    <p:sldId id="386" r:id="rId102"/>
    <p:sldId id="387" r:id="rId103"/>
    <p:sldId id="388" r:id="rId104"/>
    <p:sldId id="389" r:id="rId105"/>
    <p:sldId id="390" r:id="rId10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00CC99"/>
    <a:srgbClr val="556A02"/>
    <a:srgbClr val="FF5B99"/>
    <a:srgbClr val="FF3399"/>
    <a:srgbClr val="FFBCFF"/>
    <a:srgbClr val="F7A200"/>
    <a:srgbClr val="F6A200"/>
    <a:srgbClr val="3A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54" autoAdjust="0"/>
    <p:restoredTop sz="94660"/>
  </p:normalViewPr>
  <p:slideViewPr>
    <p:cSldViewPr snapToGrid="0">
      <p:cViewPr varScale="1">
        <p:scale>
          <a:sx n="75" d="100"/>
          <a:sy n="75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microsoft.com/office/2015/10/relationships/revisionInfo" Target="revisionInfo.xml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>
          <a:xfrm>
            <a:off x="2512114" y="1573695"/>
            <a:ext cx="1069285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rgbClr val="0070C0"/>
                </a:solidFill>
              </a:rPr>
              <a:t>0xcf010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716289" y="69710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4958107" y="938695"/>
            <a:ext cx="1069285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c.age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4958107" y="1573695"/>
            <a:ext cx="1069285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c.sex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205620" y="17065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>
            <a:stCxn id="42" idx="3"/>
          </p:cNvCxnSpPr>
          <p:nvPr/>
        </p:nvCxnSpPr>
        <p:spPr>
          <a:xfrm flipV="1">
            <a:off x="3581399" y="1028700"/>
            <a:ext cx="1376708" cy="8624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 rot="19731047">
            <a:off x="3812127" y="1140837"/>
            <a:ext cx="91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0xcf010</a:t>
            </a:r>
            <a:endParaRPr kumimoji="1" lang="ja-JP" altLang="en-US" dirty="0"/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628553"/>
              </p:ext>
            </p:extLst>
          </p:nvPr>
        </p:nvGraphicFramePr>
        <p:xfrm>
          <a:off x="1520825" y="3289300"/>
          <a:ext cx="5241925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数式" r:id="rId3" imgW="2527200" imgH="444240" progId="Equation.3">
                  <p:embed/>
                </p:oleObj>
              </mc:Choice>
              <mc:Fallback>
                <p:oleObj name="数式" r:id="rId3" imgW="2527200" imgH="444240" progId="Equation.3">
                  <p:embed/>
                  <p:pic>
                    <p:nvPicPr>
                      <p:cNvPr id="593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3289300"/>
                        <a:ext cx="5241925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07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08175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657475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13" name="直線矢印コネクタ 12"/>
          <p:cNvCxnSpPr>
            <a:stCxn id="5" idx="3"/>
            <a:endCxn id="38" idx="1"/>
          </p:cNvCxnSpPr>
          <p:nvPr/>
        </p:nvCxnSpPr>
        <p:spPr>
          <a:xfrm>
            <a:off x="3406775" y="198120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908175" y="129436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38" name="正方形/長方形 37"/>
          <p:cNvSpPr/>
          <p:nvPr/>
        </p:nvSpPr>
        <p:spPr>
          <a:xfrm>
            <a:off x="4048125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4797425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191250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6940550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8439150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44" name="直線矢印コネクタ 43"/>
          <p:cNvCxnSpPr>
            <a:stCxn id="39" idx="3"/>
            <a:endCxn id="40" idx="1"/>
          </p:cNvCxnSpPr>
          <p:nvPr/>
        </p:nvCxnSpPr>
        <p:spPr>
          <a:xfrm>
            <a:off x="5546725" y="198120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41" idx="3"/>
            <a:endCxn id="42" idx="1"/>
          </p:cNvCxnSpPr>
          <p:nvPr/>
        </p:nvCxnSpPr>
        <p:spPr>
          <a:xfrm>
            <a:off x="7689850" y="198120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314007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388937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55" name="直線矢印コネクタ 54"/>
          <p:cNvCxnSpPr>
            <a:stCxn id="54" idx="3"/>
            <a:endCxn id="57" idx="1"/>
          </p:cNvCxnSpPr>
          <p:nvPr/>
        </p:nvCxnSpPr>
        <p:spPr>
          <a:xfrm>
            <a:off x="4638675" y="589280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892175" y="5113635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57" name="正方形/長方形 56"/>
          <p:cNvSpPr/>
          <p:nvPr/>
        </p:nvSpPr>
        <p:spPr>
          <a:xfrm>
            <a:off x="528002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602932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7423150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8172450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9671050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2" name="直線矢印コネクタ 61"/>
          <p:cNvCxnSpPr>
            <a:stCxn id="58" idx="3"/>
            <a:endCxn id="59" idx="1"/>
          </p:cNvCxnSpPr>
          <p:nvPr/>
        </p:nvCxnSpPr>
        <p:spPr>
          <a:xfrm>
            <a:off x="6778625" y="589280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60" idx="3"/>
            <a:endCxn id="61" idx="1"/>
          </p:cNvCxnSpPr>
          <p:nvPr/>
        </p:nvCxnSpPr>
        <p:spPr>
          <a:xfrm>
            <a:off x="8921750" y="589280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89217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X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164147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6" name="直線矢印コネクタ 65"/>
          <p:cNvCxnSpPr>
            <a:stCxn id="65" idx="3"/>
            <a:endCxn id="53" idx="1"/>
          </p:cNvCxnSpPr>
          <p:nvPr/>
        </p:nvCxnSpPr>
        <p:spPr>
          <a:xfrm>
            <a:off x="2390775" y="589280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楕円 69"/>
          <p:cNvSpPr/>
          <p:nvPr/>
        </p:nvSpPr>
        <p:spPr>
          <a:xfrm>
            <a:off x="582612" y="5099050"/>
            <a:ext cx="2117725" cy="1327150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158875" y="408543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5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1908175" y="408543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343025" y="5229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n</a:t>
            </a:r>
            <a:endParaRPr kumimoji="1" lang="ja-JP" altLang="en-US" sz="2400" b="1" dirty="0"/>
          </a:p>
        </p:txBody>
      </p:sp>
      <p:sp>
        <p:nvSpPr>
          <p:cNvPr id="52" name="正方形/長方形 51"/>
          <p:cNvSpPr/>
          <p:nvPr/>
        </p:nvSpPr>
        <p:spPr>
          <a:xfrm>
            <a:off x="1908175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2657475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8" name="直線矢印コネクタ 67"/>
          <p:cNvCxnSpPr>
            <a:stCxn id="67" idx="3"/>
            <a:endCxn id="71" idx="1"/>
          </p:cNvCxnSpPr>
          <p:nvPr/>
        </p:nvCxnSpPr>
        <p:spPr>
          <a:xfrm>
            <a:off x="3406775" y="455241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1908175" y="386557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71" name="正方形/長方形 70"/>
          <p:cNvSpPr/>
          <p:nvPr/>
        </p:nvSpPr>
        <p:spPr>
          <a:xfrm>
            <a:off x="4048125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4797425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6191250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6940550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8439150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76" name="直線矢印コネクタ 75"/>
          <p:cNvCxnSpPr>
            <a:stCxn id="72" idx="3"/>
            <a:endCxn id="73" idx="1"/>
          </p:cNvCxnSpPr>
          <p:nvPr/>
        </p:nvCxnSpPr>
        <p:spPr>
          <a:xfrm>
            <a:off x="5546725" y="455241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74" idx="3"/>
            <a:endCxn id="75" idx="1"/>
          </p:cNvCxnSpPr>
          <p:nvPr/>
        </p:nvCxnSpPr>
        <p:spPr>
          <a:xfrm>
            <a:off x="7689850" y="455241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正方形/長方形 77"/>
          <p:cNvSpPr/>
          <p:nvPr/>
        </p:nvSpPr>
        <p:spPr>
          <a:xfrm>
            <a:off x="7689850" y="3088682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5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8439150" y="3088682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7874000" y="2732437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n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455960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9"/>
          <p:cNvGrpSpPr/>
          <p:nvPr/>
        </p:nvGrpSpPr>
        <p:grpSpPr>
          <a:xfrm>
            <a:off x="462572" y="1006812"/>
            <a:ext cx="3409950" cy="542290"/>
            <a:chOff x="2195" y="3985"/>
            <a:chExt cx="5370" cy="854"/>
          </a:xfrm>
        </p:grpSpPr>
        <p:sp>
          <p:nvSpPr>
            <p:cNvPr id="5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6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7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8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9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0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11" name="组合 9"/>
          <p:cNvGrpSpPr/>
          <p:nvPr/>
        </p:nvGrpSpPr>
        <p:grpSpPr>
          <a:xfrm>
            <a:off x="1030897" y="2161290"/>
            <a:ext cx="3409950" cy="542290"/>
            <a:chOff x="2195" y="3985"/>
            <a:chExt cx="5370" cy="854"/>
          </a:xfrm>
        </p:grpSpPr>
        <p:sp>
          <p:nvSpPr>
            <p:cNvPr id="12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3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5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6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7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18" name="组合 9"/>
          <p:cNvGrpSpPr/>
          <p:nvPr/>
        </p:nvGrpSpPr>
        <p:grpSpPr>
          <a:xfrm>
            <a:off x="3872522" y="1006812"/>
            <a:ext cx="1704975" cy="542290"/>
            <a:chOff x="2195" y="3985"/>
            <a:chExt cx="2685" cy="854"/>
          </a:xfrm>
        </p:grpSpPr>
        <p:sp>
          <p:nvSpPr>
            <p:cNvPr id="19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0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4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25" name="テキスト ボックス 24"/>
          <p:cNvSpPr txBox="1"/>
          <p:nvPr/>
        </p:nvSpPr>
        <p:spPr>
          <a:xfrm>
            <a:off x="73078" y="954791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t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94616" y="2109270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p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026649" y="587827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i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021070" y="1667797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1421930" y="2822591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7030A0"/>
                </a:solidFill>
                <a:ea typeface="Cambria Math" panose="02040503050406030204" pitchFamily="18" charset="0"/>
              </a:rPr>
              <a:t>∑</a:t>
            </a:r>
            <a:endParaRPr lang="ja-JP" altLang="en-US" sz="2400" dirty="0"/>
          </a:p>
        </p:txBody>
      </p:sp>
      <p:sp>
        <p:nvSpPr>
          <p:cNvPr id="34" name="右中かっこ 33"/>
          <p:cNvSpPr/>
          <p:nvPr/>
        </p:nvSpPr>
        <p:spPr>
          <a:xfrm rot="5400000">
            <a:off x="3217377" y="1117479"/>
            <a:ext cx="173639" cy="1136649"/>
          </a:xfrm>
          <a:prstGeom prst="rightBrac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右中かっこ 34"/>
          <p:cNvSpPr/>
          <p:nvPr/>
        </p:nvSpPr>
        <p:spPr>
          <a:xfrm rot="16200000">
            <a:off x="2337100" y="-703584"/>
            <a:ext cx="229219" cy="2841625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中かっこ 35"/>
          <p:cNvSpPr/>
          <p:nvPr/>
        </p:nvSpPr>
        <p:spPr>
          <a:xfrm rot="5400000">
            <a:off x="1524070" y="2252124"/>
            <a:ext cx="150303" cy="1136649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3106866" y="1689837"/>
            <a:ext cx="394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00B050"/>
                </a:solidFill>
                <a:ea typeface="游ゴシック" panose="020B0400000000000000" pitchFamily="50" charset="-128"/>
              </a:rPr>
              <a:t>Ω</a:t>
            </a:r>
            <a:endParaRPr lang="ja-JP" altLang="en-US" sz="2400" dirty="0"/>
          </a:p>
        </p:txBody>
      </p:sp>
      <p:sp>
        <p:nvSpPr>
          <p:cNvPr id="39" name="正方形/長方形 38"/>
          <p:cNvSpPr/>
          <p:nvPr/>
        </p:nvSpPr>
        <p:spPr>
          <a:xfrm>
            <a:off x="2280288" y="215475"/>
            <a:ext cx="3529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solidFill>
                  <a:srgbClr val="0070C0"/>
                </a:solidFill>
                <a:ea typeface="游ゴシック" panose="020B0400000000000000" pitchFamily="50" charset="-128"/>
              </a:rPr>
              <a:t>Κ</a:t>
            </a:r>
            <a:endParaRPr lang="ja-JP" altLang="en-US" sz="2400" b="1" dirty="0">
              <a:solidFill>
                <a:srgbClr val="0070C0"/>
              </a:solidFill>
              <a:ea typeface="游ゴシック" panose="020B0400000000000000" pitchFamily="50" charset="-128"/>
            </a:endParaRPr>
          </a:p>
          <a:p>
            <a:endParaRPr lang="ja-JP" altLang="en-US" sz="2400" dirty="0"/>
          </a:p>
        </p:txBody>
      </p:sp>
      <p:grpSp>
        <p:nvGrpSpPr>
          <p:cNvPr id="40" name="组合 9"/>
          <p:cNvGrpSpPr/>
          <p:nvPr/>
        </p:nvGrpSpPr>
        <p:grpSpPr>
          <a:xfrm>
            <a:off x="6377151" y="1006812"/>
            <a:ext cx="3409950" cy="542290"/>
            <a:chOff x="2195" y="3985"/>
            <a:chExt cx="5370" cy="854"/>
          </a:xfrm>
        </p:grpSpPr>
        <p:sp>
          <p:nvSpPr>
            <p:cNvPr id="41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2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3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4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5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6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47" name="组合 9"/>
          <p:cNvGrpSpPr/>
          <p:nvPr/>
        </p:nvGrpSpPr>
        <p:grpSpPr>
          <a:xfrm>
            <a:off x="8645851" y="2161290"/>
            <a:ext cx="3409950" cy="542290"/>
            <a:chOff x="2195" y="3985"/>
            <a:chExt cx="5370" cy="854"/>
          </a:xfrm>
        </p:grpSpPr>
        <p:sp>
          <p:nvSpPr>
            <p:cNvPr id="48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9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0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1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2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3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54" name="组合 9"/>
          <p:cNvGrpSpPr/>
          <p:nvPr/>
        </p:nvGrpSpPr>
        <p:grpSpPr>
          <a:xfrm>
            <a:off x="9787101" y="1006812"/>
            <a:ext cx="1704975" cy="542290"/>
            <a:chOff x="2195" y="3985"/>
            <a:chExt cx="2685" cy="854"/>
          </a:xfrm>
        </p:grpSpPr>
        <p:sp>
          <p:nvSpPr>
            <p:cNvPr id="55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6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8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61" name="テキスト ボックス 60"/>
          <p:cNvSpPr txBox="1"/>
          <p:nvPr/>
        </p:nvSpPr>
        <p:spPr>
          <a:xfrm>
            <a:off x="9941228" y="587827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i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9935649" y="1667797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9036884" y="2822591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7030A0"/>
                </a:solidFill>
                <a:ea typeface="Cambria Math" panose="02040503050406030204" pitchFamily="18" charset="0"/>
              </a:rPr>
              <a:t>∑</a:t>
            </a:r>
            <a:endParaRPr lang="ja-JP" altLang="en-US" sz="2400" dirty="0"/>
          </a:p>
        </p:txBody>
      </p:sp>
      <p:sp>
        <p:nvSpPr>
          <p:cNvPr id="65" name="右中かっこ 64"/>
          <p:cNvSpPr/>
          <p:nvPr/>
        </p:nvSpPr>
        <p:spPr>
          <a:xfrm rot="5400000">
            <a:off x="9131956" y="1117479"/>
            <a:ext cx="173639" cy="1136649"/>
          </a:xfrm>
          <a:prstGeom prst="rightBrac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右中かっこ 65"/>
          <p:cNvSpPr/>
          <p:nvPr/>
        </p:nvSpPr>
        <p:spPr>
          <a:xfrm rot="16200000">
            <a:off x="9101866" y="146603"/>
            <a:ext cx="229219" cy="1141250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右中かっこ 66"/>
          <p:cNvSpPr/>
          <p:nvPr/>
        </p:nvSpPr>
        <p:spPr>
          <a:xfrm rot="5400000">
            <a:off x="9139024" y="2252124"/>
            <a:ext cx="150303" cy="1136649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9021445" y="1689837"/>
            <a:ext cx="394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00B050"/>
                </a:solidFill>
                <a:ea typeface="游ゴシック" panose="020B0400000000000000" pitchFamily="50" charset="-128"/>
              </a:rPr>
              <a:t>Ω</a:t>
            </a:r>
            <a:endParaRPr lang="ja-JP" altLang="en-US" sz="2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9019074" y="215475"/>
            <a:ext cx="39305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ja-JP" sz="2400" b="1" dirty="0" smtClean="0">
                <a:solidFill>
                  <a:srgbClr val="0070C0"/>
                </a:solidFill>
                <a:ea typeface="游ゴシック" panose="020B0400000000000000" pitchFamily="50" charset="-128"/>
              </a:rPr>
              <a:t>Ο</a:t>
            </a:r>
            <a:endParaRPr lang="ja-JP" altLang="en-US" sz="2400" b="1" dirty="0">
              <a:solidFill>
                <a:srgbClr val="0070C0"/>
              </a:solidFill>
              <a:ea typeface="游ゴシック" panose="020B0400000000000000" pitchFamily="50" charset="-128"/>
            </a:endParaRPr>
          </a:p>
          <a:p>
            <a:endParaRPr lang="ja-JP" altLang="en-US" sz="2400" dirty="0"/>
          </a:p>
        </p:txBody>
      </p:sp>
      <p:sp>
        <p:nvSpPr>
          <p:cNvPr id="70" name="矩形 8"/>
          <p:cNvSpPr/>
          <p:nvPr/>
        </p:nvSpPr>
        <p:spPr>
          <a:xfrm>
            <a:off x="11498425" y="1006811"/>
            <a:ext cx="568325" cy="5422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71" name="矩形 8"/>
          <p:cNvSpPr/>
          <p:nvPr/>
        </p:nvSpPr>
        <p:spPr>
          <a:xfrm>
            <a:off x="5577497" y="1006811"/>
            <a:ext cx="568325" cy="5422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72" name="右矢印 71"/>
          <p:cNvSpPr/>
          <p:nvPr/>
        </p:nvSpPr>
        <p:spPr>
          <a:xfrm>
            <a:off x="5983446" y="1667797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11466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276403" y="279866"/>
            <a:ext cx="2204859" cy="748535"/>
            <a:chOff x="143053" y="127466"/>
            <a:chExt cx="2862083" cy="748535"/>
          </a:xfrm>
        </p:grpSpPr>
        <p:sp>
          <p:nvSpPr>
            <p:cNvPr id="5" name="正方形/長方形 4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G</a:t>
              </a:r>
              <a:r>
                <a:rPr lang="ja-JP" altLang="en-US" dirty="0" smtClean="0">
                  <a:latin typeface="Consolas" panose="020B0609020204030204" pitchFamily="49" charset="0"/>
                </a:rPr>
                <a:t>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415499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415499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2481262" y="279866"/>
            <a:ext cx="2204859" cy="748535"/>
            <a:chOff x="143053" y="127466"/>
            <a:chExt cx="2862083" cy="748535"/>
          </a:xfrm>
        </p:grpSpPr>
        <p:sp>
          <p:nvSpPr>
            <p:cNvPr id="9" name="正方形/長方形 8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G</a:t>
              </a:r>
              <a:r>
                <a:rPr lang="ja-JP" altLang="en-US" dirty="0" smtClean="0">
                  <a:latin typeface="Consolas" panose="020B0609020204030204" pitchFamily="49" charset="0"/>
                </a:rPr>
                <a:t>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415499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415499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4686121" y="279866"/>
            <a:ext cx="2204859" cy="748535"/>
            <a:chOff x="143053" y="127466"/>
            <a:chExt cx="2862083" cy="748535"/>
          </a:xfrm>
        </p:grpSpPr>
        <p:sp>
          <p:nvSpPr>
            <p:cNvPr id="13" name="正方形/長方形 12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583652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583652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6777405" y="279866"/>
            <a:ext cx="2204859" cy="748535"/>
            <a:chOff x="143053" y="127466"/>
            <a:chExt cx="2862083" cy="748535"/>
          </a:xfrm>
        </p:grpSpPr>
        <p:sp>
          <p:nvSpPr>
            <p:cNvPr id="17" name="正方形/長方形 16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078221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1078221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グループ化 19"/>
          <p:cNvGrpSpPr/>
          <p:nvPr/>
        </p:nvGrpSpPr>
        <p:grpSpPr>
          <a:xfrm>
            <a:off x="8982264" y="279866"/>
            <a:ext cx="2204859" cy="748535"/>
            <a:chOff x="143053" y="127466"/>
            <a:chExt cx="2862083" cy="748535"/>
          </a:xfrm>
        </p:grpSpPr>
        <p:sp>
          <p:nvSpPr>
            <p:cNvPr id="21" name="正方形/長方形 20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1078221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078221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276403" y="1232366"/>
            <a:ext cx="2204859" cy="748535"/>
            <a:chOff x="143053" y="127466"/>
            <a:chExt cx="2862083" cy="748535"/>
          </a:xfrm>
        </p:grpSpPr>
        <p:sp>
          <p:nvSpPr>
            <p:cNvPr id="25" name="正方形/長方形 24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1078221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1078221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2481261" y="1232366"/>
            <a:ext cx="2204859" cy="748535"/>
            <a:chOff x="143053" y="127466"/>
            <a:chExt cx="2862083" cy="748535"/>
          </a:xfrm>
        </p:grpSpPr>
        <p:sp>
          <p:nvSpPr>
            <p:cNvPr id="31" name="正方形/長方形 30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078221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1078221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4686120" y="1232366"/>
            <a:ext cx="2204859" cy="748535"/>
            <a:chOff x="143053" y="127466"/>
            <a:chExt cx="2862083" cy="748535"/>
          </a:xfrm>
        </p:grpSpPr>
        <p:sp>
          <p:nvSpPr>
            <p:cNvPr id="35" name="正方形/長方形 34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G</a:t>
              </a:r>
              <a:r>
                <a:rPr lang="ja-JP" altLang="en-US" dirty="0" smtClean="0">
                  <a:latin typeface="Consolas" panose="020B0609020204030204" pitchFamily="49" charset="0"/>
                </a:rPr>
                <a:t>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1236483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1236483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6777405" y="1232366"/>
            <a:ext cx="2204859" cy="748535"/>
            <a:chOff x="143053" y="127466"/>
            <a:chExt cx="2862083" cy="748535"/>
          </a:xfrm>
        </p:grpSpPr>
        <p:sp>
          <p:nvSpPr>
            <p:cNvPr id="39" name="正方形/長方形 38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1394745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1404636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2" name="グループ化 41"/>
          <p:cNvGrpSpPr/>
          <p:nvPr/>
        </p:nvGrpSpPr>
        <p:grpSpPr>
          <a:xfrm>
            <a:off x="8982263" y="1232366"/>
            <a:ext cx="2204859" cy="748535"/>
            <a:chOff x="143053" y="127466"/>
            <a:chExt cx="2862083" cy="748535"/>
          </a:xfrm>
        </p:grpSpPr>
        <p:sp>
          <p:nvSpPr>
            <p:cNvPr id="43" name="正方形/長方形 42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2047575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2057466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6" name="グループ化 45"/>
          <p:cNvGrpSpPr/>
          <p:nvPr/>
        </p:nvGrpSpPr>
        <p:grpSpPr>
          <a:xfrm>
            <a:off x="276403" y="2083105"/>
            <a:ext cx="2204859" cy="748535"/>
            <a:chOff x="143053" y="127466"/>
            <a:chExt cx="2862083" cy="748535"/>
          </a:xfrm>
        </p:grpSpPr>
        <p:sp>
          <p:nvSpPr>
            <p:cNvPr id="47" name="正方形/長方形 46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2047575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2057466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グループ化 49"/>
          <p:cNvGrpSpPr/>
          <p:nvPr/>
        </p:nvGrpSpPr>
        <p:grpSpPr>
          <a:xfrm>
            <a:off x="2481260" y="2083105"/>
            <a:ext cx="2204859" cy="748535"/>
            <a:chOff x="143053" y="127466"/>
            <a:chExt cx="2862083" cy="748535"/>
          </a:xfrm>
        </p:grpSpPr>
        <p:sp>
          <p:nvSpPr>
            <p:cNvPr id="51" name="正方形/長方形 50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 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2205837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2186054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108764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グループ化 62"/>
          <p:cNvGrpSpPr/>
          <p:nvPr/>
        </p:nvGrpSpPr>
        <p:grpSpPr>
          <a:xfrm>
            <a:off x="369556" y="152400"/>
            <a:ext cx="5068360" cy="2547260"/>
            <a:chOff x="217156" y="149635"/>
            <a:chExt cx="5068360" cy="2547260"/>
          </a:xfrm>
        </p:grpSpPr>
        <p:sp>
          <p:nvSpPr>
            <p:cNvPr id="4" name="楕円 3"/>
            <p:cNvSpPr/>
            <p:nvPr/>
          </p:nvSpPr>
          <p:spPr>
            <a:xfrm>
              <a:off x="217156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楕円 4"/>
            <p:cNvSpPr/>
            <p:nvPr/>
          </p:nvSpPr>
          <p:spPr>
            <a:xfrm>
              <a:off x="1340982" y="270165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楕円 7"/>
            <p:cNvSpPr/>
            <p:nvPr/>
          </p:nvSpPr>
          <p:spPr>
            <a:xfrm>
              <a:off x="1340982" y="2098963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楕円 8"/>
            <p:cNvSpPr/>
            <p:nvPr/>
          </p:nvSpPr>
          <p:spPr>
            <a:xfrm>
              <a:off x="3588236" y="256202"/>
              <a:ext cx="4445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楕円 9"/>
            <p:cNvSpPr/>
            <p:nvPr/>
          </p:nvSpPr>
          <p:spPr>
            <a:xfrm>
              <a:off x="3588236" y="2098963"/>
              <a:ext cx="4445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楕円 10"/>
            <p:cNvSpPr/>
            <p:nvPr/>
          </p:nvSpPr>
          <p:spPr>
            <a:xfrm>
              <a:off x="2456860" y="1218144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5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楕円 11"/>
            <p:cNvSpPr/>
            <p:nvPr/>
          </p:nvSpPr>
          <p:spPr>
            <a:xfrm>
              <a:off x="4841016" y="1223554"/>
              <a:ext cx="444500" cy="457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グループ化 13"/>
            <p:cNvGrpSpPr/>
            <p:nvPr/>
          </p:nvGrpSpPr>
          <p:grpSpPr>
            <a:xfrm>
              <a:off x="604508" y="660410"/>
              <a:ext cx="815858" cy="624689"/>
              <a:chOff x="1361748" y="889018"/>
              <a:chExt cx="815858" cy="624689"/>
            </a:xfrm>
          </p:grpSpPr>
          <p:cxnSp>
            <p:nvCxnSpPr>
              <p:cNvPr id="3" name="直線コネクタ 2"/>
              <p:cNvCxnSpPr>
                <a:stCxn id="4" idx="7"/>
                <a:endCxn id="5" idx="3"/>
              </p:cNvCxnSpPr>
              <p:nvPr/>
            </p:nvCxnSpPr>
            <p:spPr>
              <a:xfrm flipV="1">
                <a:off x="1368088" y="889018"/>
                <a:ext cx="809518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テキスト ボックス 12"/>
              <p:cNvSpPr txBox="1"/>
              <p:nvPr/>
            </p:nvSpPr>
            <p:spPr>
              <a:xfrm>
                <a:off x="1361748" y="902396"/>
                <a:ext cx="506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12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6" name="グループ化 15"/>
            <p:cNvGrpSpPr/>
            <p:nvPr/>
          </p:nvGrpSpPr>
          <p:grpSpPr>
            <a:xfrm>
              <a:off x="595215" y="1608389"/>
              <a:ext cx="825151" cy="557529"/>
              <a:chOff x="1417551" y="-58756"/>
              <a:chExt cx="825151" cy="557529"/>
            </a:xfrm>
          </p:grpSpPr>
          <p:cxnSp>
            <p:nvCxnSpPr>
              <p:cNvPr id="17" name="直線コネクタ 16"/>
              <p:cNvCxnSpPr>
                <a:stCxn id="4" idx="5"/>
                <a:endCxn id="8" idx="1"/>
              </p:cNvCxnSpPr>
              <p:nvPr/>
            </p:nvCxnSpPr>
            <p:spPr>
              <a:xfrm>
                <a:off x="1433184" y="-58756"/>
                <a:ext cx="809518" cy="5575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テキスト ボックス 17"/>
              <p:cNvSpPr txBox="1"/>
              <p:nvPr/>
            </p:nvSpPr>
            <p:spPr>
              <a:xfrm>
                <a:off x="1417551" y="11792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14</a:t>
                </a:r>
                <a:endParaRPr kumimoji="1" lang="ja-JP" altLang="en-US" dirty="0"/>
              </a:p>
            </p:txBody>
          </p:sp>
        </p:grpSp>
        <p:grpSp>
          <p:nvGrpSpPr>
            <p:cNvPr id="21" name="グループ化 20"/>
            <p:cNvGrpSpPr/>
            <p:nvPr/>
          </p:nvGrpSpPr>
          <p:grpSpPr>
            <a:xfrm>
              <a:off x="1734674" y="660410"/>
              <a:ext cx="801570" cy="624689"/>
              <a:chOff x="1029243" y="282341"/>
              <a:chExt cx="801570" cy="624689"/>
            </a:xfrm>
          </p:grpSpPr>
          <p:cxnSp>
            <p:nvCxnSpPr>
              <p:cNvPr id="22" name="直線コネクタ 21"/>
              <p:cNvCxnSpPr>
                <a:stCxn id="5" idx="5"/>
                <a:endCxn id="11" idx="1"/>
              </p:cNvCxnSpPr>
              <p:nvPr/>
            </p:nvCxnSpPr>
            <p:spPr>
              <a:xfrm>
                <a:off x="1029243" y="282341"/>
                <a:ext cx="801570" cy="6246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テキスト ボックス 22"/>
              <p:cNvSpPr txBox="1"/>
              <p:nvPr/>
            </p:nvSpPr>
            <p:spPr>
              <a:xfrm>
                <a:off x="1353724" y="2957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7</a:t>
                </a:r>
                <a:endParaRPr kumimoji="1" lang="ja-JP" altLang="en-US" dirty="0"/>
              </a:p>
            </p:txBody>
          </p:sp>
        </p:grpSp>
        <p:grpSp>
          <p:nvGrpSpPr>
            <p:cNvPr id="27" name="グループ化 26"/>
            <p:cNvGrpSpPr/>
            <p:nvPr/>
          </p:nvGrpSpPr>
          <p:grpSpPr>
            <a:xfrm>
              <a:off x="1799770" y="2327563"/>
              <a:ext cx="1802754" cy="369332"/>
              <a:chOff x="1126824" y="-513520"/>
              <a:chExt cx="1802754" cy="369332"/>
            </a:xfrm>
          </p:grpSpPr>
          <p:cxnSp>
            <p:nvCxnSpPr>
              <p:cNvPr id="28" name="直線コネクタ 27"/>
              <p:cNvCxnSpPr>
                <a:stCxn id="8" idx="6"/>
                <a:endCxn id="10" idx="2"/>
              </p:cNvCxnSpPr>
              <p:nvPr/>
            </p:nvCxnSpPr>
            <p:spPr>
              <a:xfrm>
                <a:off x="1126824" y="-513520"/>
                <a:ext cx="1802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テキスト ボックス 28"/>
              <p:cNvSpPr txBox="1"/>
              <p:nvPr/>
            </p:nvSpPr>
            <p:spPr>
              <a:xfrm>
                <a:off x="1792058" y="-513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8</a:t>
                </a:r>
                <a:endParaRPr kumimoji="1" lang="ja-JP" altLang="en-US" dirty="0"/>
              </a:p>
            </p:txBody>
          </p:sp>
        </p:grpSp>
        <p:grpSp>
          <p:nvGrpSpPr>
            <p:cNvPr id="30" name="グループ化 29"/>
            <p:cNvGrpSpPr/>
            <p:nvPr/>
          </p:nvGrpSpPr>
          <p:grpSpPr>
            <a:xfrm rot="11304094" flipV="1">
              <a:off x="4047024" y="1613800"/>
              <a:ext cx="873376" cy="713764"/>
              <a:chOff x="1535679" y="-70217"/>
              <a:chExt cx="1014153" cy="553335"/>
            </a:xfrm>
          </p:grpSpPr>
          <p:cxnSp>
            <p:nvCxnSpPr>
              <p:cNvPr id="31" name="直線コネクタ 30"/>
              <p:cNvCxnSpPr>
                <a:stCxn id="12" idx="3"/>
                <a:endCxn id="10" idx="6"/>
              </p:cNvCxnSpPr>
              <p:nvPr/>
            </p:nvCxnSpPr>
            <p:spPr>
              <a:xfrm rot="11304094" flipH="1" flipV="1">
                <a:off x="1535679" y="-70217"/>
                <a:ext cx="1014153" cy="5533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テキスト ボックス 31"/>
              <p:cNvSpPr txBox="1"/>
              <p:nvPr/>
            </p:nvSpPr>
            <p:spPr>
              <a:xfrm>
                <a:off x="1631397" y="186299"/>
                <a:ext cx="214507" cy="28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412140" y="1881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4</a:t>
              </a:r>
              <a:endParaRPr kumimoji="1" lang="ja-JP" altLang="en-US" dirty="0"/>
            </a:p>
          </p:txBody>
        </p:sp>
        <p:cxnSp>
          <p:nvCxnSpPr>
            <p:cNvPr id="40" name="直線コネクタ 39"/>
            <p:cNvCxnSpPr>
              <a:stCxn id="5" idx="6"/>
              <a:endCxn id="9" idx="2"/>
            </p:cNvCxnSpPr>
            <p:nvPr/>
          </p:nvCxnSpPr>
          <p:spPr>
            <a:xfrm flipV="1">
              <a:off x="1785482" y="484802"/>
              <a:ext cx="1802754" cy="13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>
              <a:stCxn id="9" idx="6"/>
              <a:endCxn id="12" idx="1"/>
            </p:cNvCxnSpPr>
            <p:nvPr/>
          </p:nvCxnSpPr>
          <p:spPr>
            <a:xfrm>
              <a:off x="4032736" y="484802"/>
              <a:ext cx="873376" cy="805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>
              <a:stCxn id="9" idx="4"/>
              <a:endCxn id="10" idx="0"/>
            </p:cNvCxnSpPr>
            <p:nvPr/>
          </p:nvCxnSpPr>
          <p:spPr>
            <a:xfrm>
              <a:off x="3810486" y="713402"/>
              <a:ext cx="0" cy="138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>
              <a:stCxn id="11" idx="7"/>
              <a:endCxn id="9" idx="3"/>
            </p:cNvCxnSpPr>
            <p:nvPr/>
          </p:nvCxnSpPr>
          <p:spPr>
            <a:xfrm flipV="1">
              <a:off x="2836264" y="646447"/>
              <a:ext cx="817068" cy="638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>
              <a:stCxn id="11" idx="3"/>
              <a:endCxn id="8" idx="7"/>
            </p:cNvCxnSpPr>
            <p:nvPr/>
          </p:nvCxnSpPr>
          <p:spPr>
            <a:xfrm flipH="1">
              <a:off x="1720386" y="1608389"/>
              <a:ext cx="801570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>
              <a:stCxn id="11" idx="5"/>
              <a:endCxn id="10" idx="1"/>
            </p:cNvCxnSpPr>
            <p:nvPr/>
          </p:nvCxnSpPr>
          <p:spPr>
            <a:xfrm>
              <a:off x="2836264" y="1608389"/>
              <a:ext cx="817068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テキスト ボックス 50"/>
            <p:cNvSpPr txBox="1"/>
            <p:nvPr/>
          </p:nvSpPr>
          <p:spPr>
            <a:xfrm>
              <a:off x="3781046" y="121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5</a:t>
              </a:r>
              <a:endParaRPr kumimoji="1" lang="ja-JP" altLang="en-US" dirty="0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4397157" y="5426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3</a:t>
              </a:r>
              <a:endParaRPr kumimoji="1" lang="ja-JP" altLang="en-US" dirty="0"/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3012877" y="6775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6</a:t>
              </a:r>
              <a:endParaRPr kumimoji="1" lang="ja-JP" altLang="en-US" dirty="0"/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3039517" y="15117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2</a:t>
              </a:r>
              <a:endParaRPr kumimoji="1" lang="ja-JP" altLang="en-US" dirty="0"/>
            </a:p>
          </p:txBody>
        </p:sp>
        <p:sp>
          <p:nvSpPr>
            <p:cNvPr id="55" name="テキスト ボックス 54"/>
            <p:cNvSpPr txBox="1"/>
            <p:nvPr/>
          </p:nvSpPr>
          <p:spPr>
            <a:xfrm>
              <a:off x="1893207" y="1561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9</a:t>
              </a:r>
              <a:endParaRPr kumimoji="1" lang="ja-JP" altLang="en-US" dirty="0"/>
            </a:p>
          </p:txBody>
        </p:sp>
        <p:cxnSp>
          <p:nvCxnSpPr>
            <p:cNvPr id="57" name="直線コネクタ 56"/>
            <p:cNvCxnSpPr>
              <a:stCxn id="4" idx="6"/>
              <a:endCxn id="11" idx="2"/>
            </p:cNvCxnSpPr>
            <p:nvPr/>
          </p:nvCxnSpPr>
          <p:spPr>
            <a:xfrm>
              <a:off x="661656" y="1446744"/>
              <a:ext cx="17952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テキスト ボックス 57"/>
            <p:cNvSpPr txBox="1"/>
            <p:nvPr/>
          </p:nvSpPr>
          <p:spPr>
            <a:xfrm>
              <a:off x="1319092" y="1101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16</a:t>
              </a:r>
              <a:endParaRPr kumimoji="1" lang="ja-JP" altLang="en-US" dirty="0"/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2465004" y="1496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10</a:t>
              </a:r>
              <a:endParaRPr kumimoji="1" lang="ja-JP" altLang="en-US" dirty="0"/>
            </a:p>
          </p:txBody>
        </p:sp>
      </p:grpSp>
      <p:sp>
        <p:nvSpPr>
          <p:cNvPr id="102" name="文本框 208"/>
          <p:cNvSpPr txBox="1"/>
          <p:nvPr/>
        </p:nvSpPr>
        <p:spPr>
          <a:xfrm>
            <a:off x="5641317" y="434461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dis[0]= 0  prev[0]=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dis[1</a:t>
            </a:r>
            <a:r>
              <a:rPr lang="en-US" altLang="zh-CN" dirty="0" smtClean="0">
                <a:latin typeface="Consolas" panose="020B0609020204030204" pitchFamily="49" charset="0"/>
              </a:rPr>
              <a:t>]=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12</a:t>
            </a:r>
            <a:r>
              <a:rPr lang="en-US" altLang="zh-CN" dirty="0" smtClean="0">
                <a:latin typeface="Consolas" panose="020B0609020204030204" pitchFamily="49" charset="0"/>
              </a:rPr>
              <a:t>  prev[1]= 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M  prev[2]= 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M  prev[3]= 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M  prev[4]= 0</a:t>
            </a:r>
            <a:endParaRPr lang="en-US" altLang="zh-CN" dirty="0"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]=16  prev[5]= 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]=14  prev[6]= 0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grpSp>
        <p:nvGrpSpPr>
          <p:cNvPr id="103" name="グループ化 102"/>
          <p:cNvGrpSpPr/>
          <p:nvPr/>
        </p:nvGrpSpPr>
        <p:grpSpPr>
          <a:xfrm>
            <a:off x="369556" y="2785383"/>
            <a:ext cx="5068360" cy="2547260"/>
            <a:chOff x="217156" y="149635"/>
            <a:chExt cx="5068360" cy="2547260"/>
          </a:xfrm>
        </p:grpSpPr>
        <p:sp>
          <p:nvSpPr>
            <p:cNvPr id="104" name="楕円 103"/>
            <p:cNvSpPr/>
            <p:nvPr/>
          </p:nvSpPr>
          <p:spPr>
            <a:xfrm>
              <a:off x="217156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楕円 104"/>
            <p:cNvSpPr/>
            <p:nvPr/>
          </p:nvSpPr>
          <p:spPr>
            <a:xfrm>
              <a:off x="1340982" y="270165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楕円 105"/>
            <p:cNvSpPr/>
            <p:nvPr/>
          </p:nvSpPr>
          <p:spPr>
            <a:xfrm>
              <a:off x="1340982" y="2098963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楕円 106"/>
            <p:cNvSpPr/>
            <p:nvPr/>
          </p:nvSpPr>
          <p:spPr>
            <a:xfrm>
              <a:off x="3588236" y="256202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楕円 107"/>
            <p:cNvSpPr/>
            <p:nvPr/>
          </p:nvSpPr>
          <p:spPr>
            <a:xfrm>
              <a:off x="3588236" y="2098963"/>
              <a:ext cx="4445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楕円 108"/>
            <p:cNvSpPr/>
            <p:nvPr/>
          </p:nvSpPr>
          <p:spPr>
            <a:xfrm>
              <a:off x="2456860" y="1218144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5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楕円 109"/>
            <p:cNvSpPr/>
            <p:nvPr/>
          </p:nvSpPr>
          <p:spPr>
            <a:xfrm>
              <a:off x="4841016" y="1223554"/>
              <a:ext cx="444500" cy="457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11" name="グループ化 110"/>
            <p:cNvGrpSpPr/>
            <p:nvPr/>
          </p:nvGrpSpPr>
          <p:grpSpPr>
            <a:xfrm>
              <a:off x="604508" y="660410"/>
              <a:ext cx="815858" cy="624689"/>
              <a:chOff x="1361748" y="889018"/>
              <a:chExt cx="815858" cy="624689"/>
            </a:xfrm>
          </p:grpSpPr>
          <p:cxnSp>
            <p:nvCxnSpPr>
              <p:cNvPr id="139" name="直線コネクタ 138"/>
              <p:cNvCxnSpPr>
                <a:stCxn id="104" idx="7"/>
                <a:endCxn id="105" idx="3"/>
              </p:cNvCxnSpPr>
              <p:nvPr/>
            </p:nvCxnSpPr>
            <p:spPr>
              <a:xfrm flipV="1">
                <a:off x="1368088" y="889018"/>
                <a:ext cx="809518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テキスト ボックス 139"/>
              <p:cNvSpPr txBox="1"/>
              <p:nvPr/>
            </p:nvSpPr>
            <p:spPr>
              <a:xfrm>
                <a:off x="1361748" y="902396"/>
                <a:ext cx="506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12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2" name="グループ化 111"/>
            <p:cNvGrpSpPr/>
            <p:nvPr/>
          </p:nvGrpSpPr>
          <p:grpSpPr>
            <a:xfrm>
              <a:off x="595215" y="1608389"/>
              <a:ext cx="825151" cy="557529"/>
              <a:chOff x="1417551" y="-58756"/>
              <a:chExt cx="825151" cy="557529"/>
            </a:xfrm>
          </p:grpSpPr>
          <p:cxnSp>
            <p:nvCxnSpPr>
              <p:cNvPr id="137" name="直線コネクタ 136"/>
              <p:cNvCxnSpPr>
                <a:stCxn id="104" idx="5"/>
                <a:endCxn id="106" idx="1"/>
              </p:cNvCxnSpPr>
              <p:nvPr/>
            </p:nvCxnSpPr>
            <p:spPr>
              <a:xfrm>
                <a:off x="1433184" y="-58756"/>
                <a:ext cx="809518" cy="5575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テキスト ボックス 137"/>
              <p:cNvSpPr txBox="1"/>
              <p:nvPr/>
            </p:nvSpPr>
            <p:spPr>
              <a:xfrm>
                <a:off x="1417551" y="11792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14</a:t>
                </a:r>
                <a:endParaRPr kumimoji="1" lang="ja-JP" altLang="en-US" dirty="0"/>
              </a:p>
            </p:txBody>
          </p:sp>
        </p:grpSp>
        <p:grpSp>
          <p:nvGrpSpPr>
            <p:cNvPr id="113" name="グループ化 112"/>
            <p:cNvGrpSpPr/>
            <p:nvPr/>
          </p:nvGrpSpPr>
          <p:grpSpPr>
            <a:xfrm>
              <a:off x="1734674" y="660410"/>
              <a:ext cx="801570" cy="624689"/>
              <a:chOff x="1029243" y="282341"/>
              <a:chExt cx="801570" cy="624689"/>
            </a:xfrm>
          </p:grpSpPr>
          <p:cxnSp>
            <p:nvCxnSpPr>
              <p:cNvPr id="135" name="直線コネクタ 134"/>
              <p:cNvCxnSpPr>
                <a:stCxn id="105" idx="5"/>
                <a:endCxn id="109" idx="1"/>
              </p:cNvCxnSpPr>
              <p:nvPr/>
            </p:nvCxnSpPr>
            <p:spPr>
              <a:xfrm>
                <a:off x="1029243" y="282341"/>
                <a:ext cx="801570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テキスト ボックス 135"/>
              <p:cNvSpPr txBox="1"/>
              <p:nvPr/>
            </p:nvSpPr>
            <p:spPr>
              <a:xfrm>
                <a:off x="1353724" y="2957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7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4" name="グループ化 113"/>
            <p:cNvGrpSpPr/>
            <p:nvPr/>
          </p:nvGrpSpPr>
          <p:grpSpPr>
            <a:xfrm>
              <a:off x="1799770" y="2327563"/>
              <a:ext cx="1802754" cy="369332"/>
              <a:chOff x="1126824" y="-513520"/>
              <a:chExt cx="1802754" cy="369332"/>
            </a:xfrm>
          </p:grpSpPr>
          <p:cxnSp>
            <p:nvCxnSpPr>
              <p:cNvPr id="133" name="直線コネクタ 132"/>
              <p:cNvCxnSpPr>
                <a:stCxn id="106" idx="6"/>
                <a:endCxn id="108" idx="2"/>
              </p:cNvCxnSpPr>
              <p:nvPr/>
            </p:nvCxnSpPr>
            <p:spPr>
              <a:xfrm>
                <a:off x="1126824" y="-513520"/>
                <a:ext cx="1802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テキスト ボックス 133"/>
              <p:cNvSpPr txBox="1"/>
              <p:nvPr/>
            </p:nvSpPr>
            <p:spPr>
              <a:xfrm>
                <a:off x="1792058" y="-513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8</a:t>
                </a:r>
                <a:endParaRPr kumimoji="1" lang="ja-JP" altLang="en-US" dirty="0"/>
              </a:p>
            </p:txBody>
          </p:sp>
        </p:grpSp>
        <p:grpSp>
          <p:nvGrpSpPr>
            <p:cNvPr id="115" name="グループ化 114"/>
            <p:cNvGrpSpPr/>
            <p:nvPr/>
          </p:nvGrpSpPr>
          <p:grpSpPr>
            <a:xfrm rot="11304094" flipV="1">
              <a:off x="4047024" y="1613800"/>
              <a:ext cx="873376" cy="713764"/>
              <a:chOff x="1535679" y="-70217"/>
              <a:chExt cx="1014153" cy="553335"/>
            </a:xfrm>
          </p:grpSpPr>
          <p:cxnSp>
            <p:nvCxnSpPr>
              <p:cNvPr id="131" name="直線コネクタ 130"/>
              <p:cNvCxnSpPr>
                <a:stCxn id="110" idx="3"/>
                <a:endCxn id="108" idx="6"/>
              </p:cNvCxnSpPr>
              <p:nvPr/>
            </p:nvCxnSpPr>
            <p:spPr>
              <a:xfrm rot="11304094" flipH="1" flipV="1">
                <a:off x="1535679" y="-70217"/>
                <a:ext cx="1014153" cy="5533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テキスト ボックス 131"/>
              <p:cNvSpPr txBox="1"/>
              <p:nvPr/>
            </p:nvSpPr>
            <p:spPr>
              <a:xfrm>
                <a:off x="1631397" y="186299"/>
                <a:ext cx="214507" cy="28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116" name="テキスト ボックス 115"/>
            <p:cNvSpPr txBox="1"/>
            <p:nvPr/>
          </p:nvSpPr>
          <p:spPr>
            <a:xfrm>
              <a:off x="4412140" y="1881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4</a:t>
              </a:r>
              <a:endParaRPr kumimoji="1" lang="ja-JP" altLang="en-US" dirty="0"/>
            </a:p>
          </p:txBody>
        </p:sp>
        <p:cxnSp>
          <p:nvCxnSpPr>
            <p:cNvPr id="117" name="直線コネクタ 116"/>
            <p:cNvCxnSpPr>
              <a:stCxn id="105" idx="6"/>
              <a:endCxn id="107" idx="2"/>
            </p:cNvCxnSpPr>
            <p:nvPr/>
          </p:nvCxnSpPr>
          <p:spPr>
            <a:xfrm flipV="1">
              <a:off x="1785482" y="484802"/>
              <a:ext cx="1802754" cy="13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/>
            <p:cNvCxnSpPr>
              <a:stCxn id="107" idx="6"/>
              <a:endCxn id="110" idx="1"/>
            </p:cNvCxnSpPr>
            <p:nvPr/>
          </p:nvCxnSpPr>
          <p:spPr>
            <a:xfrm>
              <a:off x="4032736" y="484802"/>
              <a:ext cx="873376" cy="805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>
              <a:stCxn id="107" idx="4"/>
              <a:endCxn id="108" idx="0"/>
            </p:cNvCxnSpPr>
            <p:nvPr/>
          </p:nvCxnSpPr>
          <p:spPr>
            <a:xfrm>
              <a:off x="3810486" y="713402"/>
              <a:ext cx="0" cy="138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>
              <a:stCxn id="109" idx="7"/>
              <a:endCxn id="107" idx="3"/>
            </p:cNvCxnSpPr>
            <p:nvPr/>
          </p:nvCxnSpPr>
          <p:spPr>
            <a:xfrm flipV="1">
              <a:off x="2836264" y="646447"/>
              <a:ext cx="817068" cy="638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>
              <a:stCxn id="109" idx="3"/>
              <a:endCxn id="106" idx="7"/>
            </p:cNvCxnSpPr>
            <p:nvPr/>
          </p:nvCxnSpPr>
          <p:spPr>
            <a:xfrm flipH="1">
              <a:off x="1720386" y="1608389"/>
              <a:ext cx="801570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>
              <a:stCxn id="109" idx="5"/>
              <a:endCxn id="108" idx="1"/>
            </p:cNvCxnSpPr>
            <p:nvPr/>
          </p:nvCxnSpPr>
          <p:spPr>
            <a:xfrm>
              <a:off x="2836264" y="1608389"/>
              <a:ext cx="817068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テキスト ボックス 122"/>
            <p:cNvSpPr txBox="1"/>
            <p:nvPr/>
          </p:nvSpPr>
          <p:spPr>
            <a:xfrm>
              <a:off x="3781046" y="121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5</a:t>
              </a:r>
              <a:endParaRPr kumimoji="1" lang="ja-JP" altLang="en-US" dirty="0"/>
            </a:p>
          </p:txBody>
        </p:sp>
        <p:sp>
          <p:nvSpPr>
            <p:cNvPr id="124" name="テキスト ボックス 123"/>
            <p:cNvSpPr txBox="1"/>
            <p:nvPr/>
          </p:nvSpPr>
          <p:spPr>
            <a:xfrm>
              <a:off x="4397157" y="5426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3</a:t>
              </a:r>
              <a:endParaRPr kumimoji="1" lang="ja-JP" altLang="en-US" dirty="0"/>
            </a:p>
          </p:txBody>
        </p:sp>
        <p:sp>
          <p:nvSpPr>
            <p:cNvPr id="125" name="テキスト ボックス 124"/>
            <p:cNvSpPr txBox="1"/>
            <p:nvPr/>
          </p:nvSpPr>
          <p:spPr>
            <a:xfrm>
              <a:off x="3012877" y="6775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6</a:t>
              </a:r>
              <a:endParaRPr kumimoji="1" lang="ja-JP" altLang="en-US" dirty="0"/>
            </a:p>
          </p:txBody>
        </p:sp>
        <p:sp>
          <p:nvSpPr>
            <p:cNvPr id="126" name="テキスト ボックス 125"/>
            <p:cNvSpPr txBox="1"/>
            <p:nvPr/>
          </p:nvSpPr>
          <p:spPr>
            <a:xfrm>
              <a:off x="3039517" y="15117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2</a:t>
              </a:r>
              <a:endParaRPr kumimoji="1" lang="ja-JP" altLang="en-US" dirty="0"/>
            </a:p>
          </p:txBody>
        </p:sp>
        <p:sp>
          <p:nvSpPr>
            <p:cNvPr id="127" name="テキスト ボックス 126"/>
            <p:cNvSpPr txBox="1"/>
            <p:nvPr/>
          </p:nvSpPr>
          <p:spPr>
            <a:xfrm>
              <a:off x="1893207" y="1561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9</a:t>
              </a:r>
              <a:endParaRPr kumimoji="1" lang="ja-JP" altLang="en-US" dirty="0"/>
            </a:p>
          </p:txBody>
        </p:sp>
        <p:cxnSp>
          <p:nvCxnSpPr>
            <p:cNvPr id="128" name="直線コネクタ 127"/>
            <p:cNvCxnSpPr>
              <a:stCxn id="104" idx="6"/>
              <a:endCxn id="109" idx="2"/>
            </p:cNvCxnSpPr>
            <p:nvPr/>
          </p:nvCxnSpPr>
          <p:spPr>
            <a:xfrm>
              <a:off x="661656" y="1446744"/>
              <a:ext cx="17952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テキスト ボックス 128"/>
            <p:cNvSpPr txBox="1"/>
            <p:nvPr/>
          </p:nvSpPr>
          <p:spPr>
            <a:xfrm>
              <a:off x="1319092" y="1101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16</a:t>
              </a:r>
              <a:endParaRPr kumimoji="1" lang="ja-JP" altLang="en-US" dirty="0"/>
            </a:p>
          </p:txBody>
        </p:sp>
        <p:sp>
          <p:nvSpPr>
            <p:cNvPr id="130" name="テキスト ボックス 129"/>
            <p:cNvSpPr txBox="1"/>
            <p:nvPr/>
          </p:nvSpPr>
          <p:spPr>
            <a:xfrm>
              <a:off x="2465004" y="1496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10</a:t>
              </a:r>
              <a:endParaRPr kumimoji="1" lang="ja-JP" altLang="en-US" dirty="0"/>
            </a:p>
          </p:txBody>
        </p:sp>
      </p:grpSp>
      <p:sp>
        <p:nvSpPr>
          <p:cNvPr id="141" name="文本框 208"/>
          <p:cNvSpPr txBox="1"/>
          <p:nvPr/>
        </p:nvSpPr>
        <p:spPr>
          <a:xfrm>
            <a:off x="5641317" y="3067444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dis[0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  prev[0]=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dis[1]=12  prev[1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]=10  prev[2]= 1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M  prev[3]= 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M  prev[4]= 0</a:t>
            </a:r>
            <a:endParaRPr lang="en-US" altLang="zh-CN" dirty="0"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7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  prev[5]= 1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dis[6]=14  prev[6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0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97992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グループ化 81"/>
          <p:cNvGrpSpPr/>
          <p:nvPr/>
        </p:nvGrpSpPr>
        <p:grpSpPr>
          <a:xfrm>
            <a:off x="283831" y="127908"/>
            <a:ext cx="5068360" cy="2547260"/>
            <a:chOff x="217156" y="149635"/>
            <a:chExt cx="5068360" cy="2547260"/>
          </a:xfrm>
        </p:grpSpPr>
        <p:sp>
          <p:nvSpPr>
            <p:cNvPr id="83" name="楕円 82"/>
            <p:cNvSpPr/>
            <p:nvPr/>
          </p:nvSpPr>
          <p:spPr>
            <a:xfrm>
              <a:off x="217156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楕円 83"/>
            <p:cNvSpPr/>
            <p:nvPr/>
          </p:nvSpPr>
          <p:spPr>
            <a:xfrm>
              <a:off x="1340982" y="270165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楕円 84"/>
            <p:cNvSpPr/>
            <p:nvPr/>
          </p:nvSpPr>
          <p:spPr>
            <a:xfrm>
              <a:off x="1340982" y="2098963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楕円 85"/>
            <p:cNvSpPr/>
            <p:nvPr/>
          </p:nvSpPr>
          <p:spPr>
            <a:xfrm>
              <a:off x="3588236" y="256202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楕円 86"/>
            <p:cNvSpPr/>
            <p:nvPr/>
          </p:nvSpPr>
          <p:spPr>
            <a:xfrm>
              <a:off x="3588236" y="2098963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楕円 87"/>
            <p:cNvSpPr/>
            <p:nvPr/>
          </p:nvSpPr>
          <p:spPr>
            <a:xfrm>
              <a:off x="2456860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5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楕円 88"/>
            <p:cNvSpPr/>
            <p:nvPr/>
          </p:nvSpPr>
          <p:spPr>
            <a:xfrm>
              <a:off x="4841016" y="1223554"/>
              <a:ext cx="444500" cy="457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0" name="グループ化 89"/>
            <p:cNvGrpSpPr/>
            <p:nvPr/>
          </p:nvGrpSpPr>
          <p:grpSpPr>
            <a:xfrm>
              <a:off x="604508" y="660410"/>
              <a:ext cx="815858" cy="624689"/>
              <a:chOff x="1361748" y="889018"/>
              <a:chExt cx="815858" cy="624689"/>
            </a:xfrm>
          </p:grpSpPr>
          <p:cxnSp>
            <p:nvCxnSpPr>
              <p:cNvPr id="118" name="直線コネクタ 117"/>
              <p:cNvCxnSpPr>
                <a:stCxn id="83" idx="7"/>
                <a:endCxn id="84" idx="3"/>
              </p:cNvCxnSpPr>
              <p:nvPr/>
            </p:nvCxnSpPr>
            <p:spPr>
              <a:xfrm flipV="1">
                <a:off x="1368088" y="889018"/>
                <a:ext cx="809518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テキスト ボックス 118"/>
              <p:cNvSpPr txBox="1"/>
              <p:nvPr/>
            </p:nvSpPr>
            <p:spPr>
              <a:xfrm>
                <a:off x="1361748" y="902396"/>
                <a:ext cx="506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12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1" name="グループ化 90"/>
            <p:cNvGrpSpPr/>
            <p:nvPr/>
          </p:nvGrpSpPr>
          <p:grpSpPr>
            <a:xfrm>
              <a:off x="595215" y="1608389"/>
              <a:ext cx="825151" cy="557529"/>
              <a:chOff x="1417551" y="-58756"/>
              <a:chExt cx="825151" cy="557529"/>
            </a:xfrm>
          </p:grpSpPr>
          <p:cxnSp>
            <p:nvCxnSpPr>
              <p:cNvPr id="116" name="直線コネクタ 115"/>
              <p:cNvCxnSpPr>
                <a:stCxn id="83" idx="5"/>
                <a:endCxn id="85" idx="1"/>
              </p:cNvCxnSpPr>
              <p:nvPr/>
            </p:nvCxnSpPr>
            <p:spPr>
              <a:xfrm>
                <a:off x="1433184" y="-58756"/>
                <a:ext cx="809518" cy="5575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テキスト ボックス 116"/>
              <p:cNvSpPr txBox="1"/>
              <p:nvPr/>
            </p:nvSpPr>
            <p:spPr>
              <a:xfrm>
                <a:off x="1417551" y="11792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14</a:t>
                </a:r>
                <a:endParaRPr kumimoji="1" lang="ja-JP" altLang="en-US" dirty="0"/>
              </a:p>
            </p:txBody>
          </p:sp>
        </p:grpSp>
        <p:grpSp>
          <p:nvGrpSpPr>
            <p:cNvPr id="92" name="グループ化 91"/>
            <p:cNvGrpSpPr/>
            <p:nvPr/>
          </p:nvGrpSpPr>
          <p:grpSpPr>
            <a:xfrm>
              <a:off x="1734674" y="660410"/>
              <a:ext cx="801570" cy="624689"/>
              <a:chOff x="1029243" y="282341"/>
              <a:chExt cx="801570" cy="624689"/>
            </a:xfrm>
          </p:grpSpPr>
          <p:cxnSp>
            <p:nvCxnSpPr>
              <p:cNvPr id="114" name="直線コネクタ 113"/>
              <p:cNvCxnSpPr>
                <a:stCxn id="84" idx="5"/>
                <a:endCxn id="88" idx="1"/>
              </p:cNvCxnSpPr>
              <p:nvPr/>
            </p:nvCxnSpPr>
            <p:spPr>
              <a:xfrm>
                <a:off x="1029243" y="282341"/>
                <a:ext cx="801570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テキスト ボックス 114"/>
              <p:cNvSpPr txBox="1"/>
              <p:nvPr/>
            </p:nvSpPr>
            <p:spPr>
              <a:xfrm>
                <a:off x="1353724" y="2957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7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3" name="グループ化 92"/>
            <p:cNvGrpSpPr/>
            <p:nvPr/>
          </p:nvGrpSpPr>
          <p:grpSpPr>
            <a:xfrm>
              <a:off x="1799770" y="2327563"/>
              <a:ext cx="1802754" cy="369332"/>
              <a:chOff x="1126824" y="-513520"/>
              <a:chExt cx="1802754" cy="369332"/>
            </a:xfrm>
          </p:grpSpPr>
          <p:cxnSp>
            <p:nvCxnSpPr>
              <p:cNvPr id="112" name="直線コネクタ 111"/>
              <p:cNvCxnSpPr>
                <a:stCxn id="85" idx="6"/>
                <a:endCxn id="87" idx="2"/>
              </p:cNvCxnSpPr>
              <p:nvPr/>
            </p:nvCxnSpPr>
            <p:spPr>
              <a:xfrm>
                <a:off x="1126824" y="-513520"/>
                <a:ext cx="1802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テキスト ボックス 112"/>
              <p:cNvSpPr txBox="1"/>
              <p:nvPr/>
            </p:nvSpPr>
            <p:spPr>
              <a:xfrm>
                <a:off x="1792058" y="-513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8</a:t>
                </a:r>
                <a:endParaRPr kumimoji="1" lang="ja-JP" altLang="en-US" dirty="0"/>
              </a:p>
            </p:txBody>
          </p:sp>
        </p:grpSp>
        <p:grpSp>
          <p:nvGrpSpPr>
            <p:cNvPr id="94" name="グループ化 93"/>
            <p:cNvGrpSpPr/>
            <p:nvPr/>
          </p:nvGrpSpPr>
          <p:grpSpPr>
            <a:xfrm rot="11304094" flipV="1">
              <a:off x="4047024" y="1613800"/>
              <a:ext cx="873376" cy="713764"/>
              <a:chOff x="1535679" y="-70217"/>
              <a:chExt cx="1014153" cy="553335"/>
            </a:xfrm>
          </p:grpSpPr>
          <p:cxnSp>
            <p:nvCxnSpPr>
              <p:cNvPr id="110" name="直線コネクタ 109"/>
              <p:cNvCxnSpPr>
                <a:stCxn id="89" idx="3"/>
                <a:endCxn id="87" idx="6"/>
              </p:cNvCxnSpPr>
              <p:nvPr/>
            </p:nvCxnSpPr>
            <p:spPr>
              <a:xfrm rot="11304094" flipH="1" flipV="1">
                <a:off x="1535679" y="-70217"/>
                <a:ext cx="1014153" cy="5533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テキスト ボックス 110"/>
              <p:cNvSpPr txBox="1"/>
              <p:nvPr/>
            </p:nvSpPr>
            <p:spPr>
              <a:xfrm>
                <a:off x="1631397" y="186299"/>
                <a:ext cx="214507" cy="28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95" name="テキスト ボックス 94"/>
            <p:cNvSpPr txBox="1"/>
            <p:nvPr/>
          </p:nvSpPr>
          <p:spPr>
            <a:xfrm>
              <a:off x="4412140" y="1881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4</a:t>
              </a:r>
              <a:endParaRPr kumimoji="1" lang="ja-JP" altLang="en-US" dirty="0"/>
            </a:p>
          </p:txBody>
        </p:sp>
        <p:cxnSp>
          <p:nvCxnSpPr>
            <p:cNvPr id="96" name="直線コネクタ 95"/>
            <p:cNvCxnSpPr>
              <a:stCxn id="84" idx="6"/>
              <a:endCxn id="86" idx="2"/>
            </p:cNvCxnSpPr>
            <p:nvPr/>
          </p:nvCxnSpPr>
          <p:spPr>
            <a:xfrm flipV="1">
              <a:off x="1785482" y="484802"/>
              <a:ext cx="1802754" cy="13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>
              <a:stCxn id="86" idx="6"/>
              <a:endCxn id="89" idx="1"/>
            </p:cNvCxnSpPr>
            <p:nvPr/>
          </p:nvCxnSpPr>
          <p:spPr>
            <a:xfrm>
              <a:off x="4032736" y="484802"/>
              <a:ext cx="873376" cy="805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>
              <a:stCxn id="86" idx="4"/>
              <a:endCxn id="87" idx="0"/>
            </p:cNvCxnSpPr>
            <p:nvPr/>
          </p:nvCxnSpPr>
          <p:spPr>
            <a:xfrm>
              <a:off x="3810486" y="713402"/>
              <a:ext cx="0" cy="138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>
              <a:stCxn id="88" idx="7"/>
              <a:endCxn id="86" idx="3"/>
            </p:cNvCxnSpPr>
            <p:nvPr/>
          </p:nvCxnSpPr>
          <p:spPr>
            <a:xfrm flipV="1">
              <a:off x="2836264" y="646447"/>
              <a:ext cx="817068" cy="638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>
              <a:stCxn id="88" idx="3"/>
              <a:endCxn id="85" idx="7"/>
            </p:cNvCxnSpPr>
            <p:nvPr/>
          </p:nvCxnSpPr>
          <p:spPr>
            <a:xfrm flipH="1">
              <a:off x="1720386" y="1608389"/>
              <a:ext cx="801570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>
              <a:stCxn id="88" idx="5"/>
              <a:endCxn id="87" idx="1"/>
            </p:cNvCxnSpPr>
            <p:nvPr/>
          </p:nvCxnSpPr>
          <p:spPr>
            <a:xfrm>
              <a:off x="2836264" y="1608389"/>
              <a:ext cx="817068" cy="55752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テキスト ボックス 101"/>
            <p:cNvSpPr txBox="1"/>
            <p:nvPr/>
          </p:nvSpPr>
          <p:spPr>
            <a:xfrm>
              <a:off x="3781046" y="121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5</a:t>
              </a:r>
              <a:endParaRPr kumimoji="1" lang="ja-JP" altLang="en-US" dirty="0"/>
            </a:p>
          </p:txBody>
        </p:sp>
        <p:sp>
          <p:nvSpPr>
            <p:cNvPr id="103" name="テキスト ボックス 102"/>
            <p:cNvSpPr txBox="1"/>
            <p:nvPr/>
          </p:nvSpPr>
          <p:spPr>
            <a:xfrm>
              <a:off x="4397157" y="5426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3</a:t>
              </a:r>
              <a:endParaRPr kumimoji="1" lang="ja-JP" altLang="en-US" dirty="0"/>
            </a:p>
          </p:txBody>
        </p:sp>
        <p:sp>
          <p:nvSpPr>
            <p:cNvPr id="104" name="テキスト ボックス 103"/>
            <p:cNvSpPr txBox="1"/>
            <p:nvPr/>
          </p:nvSpPr>
          <p:spPr>
            <a:xfrm>
              <a:off x="3012877" y="6775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6</a:t>
              </a:r>
              <a:endParaRPr kumimoji="1" lang="ja-JP" altLang="en-US" dirty="0"/>
            </a:p>
          </p:txBody>
        </p:sp>
        <p:sp>
          <p:nvSpPr>
            <p:cNvPr id="105" name="テキスト ボックス 104"/>
            <p:cNvSpPr txBox="1"/>
            <p:nvPr/>
          </p:nvSpPr>
          <p:spPr>
            <a:xfrm>
              <a:off x="3039517" y="15117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2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6" name="テキスト ボックス 105"/>
            <p:cNvSpPr txBox="1"/>
            <p:nvPr/>
          </p:nvSpPr>
          <p:spPr>
            <a:xfrm>
              <a:off x="1893207" y="1561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9</a:t>
              </a:r>
              <a:endParaRPr kumimoji="1" lang="ja-JP" altLang="en-US" dirty="0"/>
            </a:p>
          </p:txBody>
        </p:sp>
        <p:cxnSp>
          <p:nvCxnSpPr>
            <p:cNvPr id="107" name="直線コネクタ 106"/>
            <p:cNvCxnSpPr>
              <a:stCxn id="83" idx="6"/>
              <a:endCxn id="88" idx="2"/>
            </p:cNvCxnSpPr>
            <p:nvPr/>
          </p:nvCxnSpPr>
          <p:spPr>
            <a:xfrm>
              <a:off x="661656" y="1446744"/>
              <a:ext cx="17952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テキスト ボックス 107"/>
            <p:cNvSpPr txBox="1"/>
            <p:nvPr/>
          </p:nvSpPr>
          <p:spPr>
            <a:xfrm>
              <a:off x="1319092" y="1101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16</a:t>
              </a:r>
              <a:endParaRPr kumimoji="1" lang="ja-JP" altLang="en-US" dirty="0"/>
            </a:p>
          </p:txBody>
        </p:sp>
        <p:sp>
          <p:nvSpPr>
            <p:cNvPr id="109" name="テキスト ボックス 108"/>
            <p:cNvSpPr txBox="1"/>
            <p:nvPr/>
          </p:nvSpPr>
          <p:spPr>
            <a:xfrm>
              <a:off x="2465004" y="1496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10</a:t>
              </a:r>
              <a:endParaRPr kumimoji="1" lang="ja-JP" altLang="en-US" dirty="0"/>
            </a:p>
          </p:txBody>
        </p:sp>
      </p:grpSp>
      <p:sp>
        <p:nvSpPr>
          <p:cNvPr id="120" name="文本框 208"/>
          <p:cNvSpPr txBox="1"/>
          <p:nvPr/>
        </p:nvSpPr>
        <p:spPr>
          <a:xfrm>
            <a:off x="5555592" y="409969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dis[0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  prev[0]=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dis[1]=12  prev[1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6  prev[2]= 5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dis[3]= M  prev[3]= 0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dis[4]= 2  prev[4]= 0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7  prev[5]= 1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9  </a:t>
            </a:r>
            <a:r>
              <a:rPr lang="en-US" altLang="zh-CN" dirty="0">
                <a:latin typeface="Consolas" panose="020B0609020204030204" pitchFamily="49" charset="0"/>
                <a:sym typeface="+mn-ea"/>
              </a:rPr>
              <a:t>prev[6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5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grpSp>
        <p:nvGrpSpPr>
          <p:cNvPr id="121" name="グループ化 120"/>
          <p:cNvGrpSpPr/>
          <p:nvPr/>
        </p:nvGrpSpPr>
        <p:grpSpPr>
          <a:xfrm>
            <a:off x="283831" y="2740030"/>
            <a:ext cx="5068360" cy="2547260"/>
            <a:chOff x="217156" y="149635"/>
            <a:chExt cx="5068360" cy="2547260"/>
          </a:xfrm>
        </p:grpSpPr>
        <p:sp>
          <p:nvSpPr>
            <p:cNvPr id="122" name="楕円 121"/>
            <p:cNvSpPr/>
            <p:nvPr/>
          </p:nvSpPr>
          <p:spPr>
            <a:xfrm>
              <a:off x="217156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楕円 122"/>
            <p:cNvSpPr/>
            <p:nvPr/>
          </p:nvSpPr>
          <p:spPr>
            <a:xfrm>
              <a:off x="1340982" y="270165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4" name="楕円 123"/>
            <p:cNvSpPr/>
            <p:nvPr/>
          </p:nvSpPr>
          <p:spPr>
            <a:xfrm>
              <a:off x="1340982" y="2098963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楕円 124"/>
            <p:cNvSpPr/>
            <p:nvPr/>
          </p:nvSpPr>
          <p:spPr>
            <a:xfrm>
              <a:off x="3588236" y="256202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楕円 125"/>
            <p:cNvSpPr/>
            <p:nvPr/>
          </p:nvSpPr>
          <p:spPr>
            <a:xfrm>
              <a:off x="3588236" y="2098963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7" name="楕円 126"/>
            <p:cNvSpPr/>
            <p:nvPr/>
          </p:nvSpPr>
          <p:spPr>
            <a:xfrm>
              <a:off x="2456860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5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8" name="楕円 127"/>
            <p:cNvSpPr/>
            <p:nvPr/>
          </p:nvSpPr>
          <p:spPr>
            <a:xfrm>
              <a:off x="4841016" y="1223554"/>
              <a:ext cx="444500" cy="457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9" name="グループ化 128"/>
            <p:cNvGrpSpPr/>
            <p:nvPr/>
          </p:nvGrpSpPr>
          <p:grpSpPr>
            <a:xfrm>
              <a:off x="604508" y="660410"/>
              <a:ext cx="815858" cy="624689"/>
              <a:chOff x="1361748" y="889018"/>
              <a:chExt cx="815858" cy="624689"/>
            </a:xfrm>
          </p:grpSpPr>
          <p:cxnSp>
            <p:nvCxnSpPr>
              <p:cNvPr id="157" name="直線コネクタ 156"/>
              <p:cNvCxnSpPr>
                <a:stCxn id="122" idx="7"/>
                <a:endCxn id="123" idx="3"/>
              </p:cNvCxnSpPr>
              <p:nvPr/>
            </p:nvCxnSpPr>
            <p:spPr>
              <a:xfrm flipV="1">
                <a:off x="1368088" y="889018"/>
                <a:ext cx="809518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テキスト ボックス 157"/>
              <p:cNvSpPr txBox="1"/>
              <p:nvPr/>
            </p:nvSpPr>
            <p:spPr>
              <a:xfrm>
                <a:off x="1361748" y="902396"/>
                <a:ext cx="506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12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0" name="グループ化 129"/>
            <p:cNvGrpSpPr/>
            <p:nvPr/>
          </p:nvGrpSpPr>
          <p:grpSpPr>
            <a:xfrm>
              <a:off x="595215" y="1608389"/>
              <a:ext cx="825151" cy="557529"/>
              <a:chOff x="1417551" y="-58756"/>
              <a:chExt cx="825151" cy="557529"/>
            </a:xfrm>
          </p:grpSpPr>
          <p:cxnSp>
            <p:nvCxnSpPr>
              <p:cNvPr id="155" name="直線コネクタ 154"/>
              <p:cNvCxnSpPr>
                <a:stCxn id="122" idx="5"/>
                <a:endCxn id="124" idx="1"/>
              </p:cNvCxnSpPr>
              <p:nvPr/>
            </p:nvCxnSpPr>
            <p:spPr>
              <a:xfrm>
                <a:off x="1433184" y="-58756"/>
                <a:ext cx="809518" cy="5575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テキスト ボックス 155"/>
              <p:cNvSpPr txBox="1"/>
              <p:nvPr/>
            </p:nvSpPr>
            <p:spPr>
              <a:xfrm>
                <a:off x="1417551" y="11792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14</a:t>
                </a:r>
                <a:endParaRPr kumimoji="1" lang="ja-JP" altLang="en-US" dirty="0"/>
              </a:p>
            </p:txBody>
          </p:sp>
        </p:grpSp>
        <p:grpSp>
          <p:nvGrpSpPr>
            <p:cNvPr id="131" name="グループ化 130"/>
            <p:cNvGrpSpPr/>
            <p:nvPr/>
          </p:nvGrpSpPr>
          <p:grpSpPr>
            <a:xfrm>
              <a:off x="1734674" y="660410"/>
              <a:ext cx="801570" cy="624689"/>
              <a:chOff x="1029243" y="282341"/>
              <a:chExt cx="801570" cy="624689"/>
            </a:xfrm>
          </p:grpSpPr>
          <p:cxnSp>
            <p:nvCxnSpPr>
              <p:cNvPr id="153" name="直線コネクタ 152"/>
              <p:cNvCxnSpPr>
                <a:stCxn id="123" idx="5"/>
                <a:endCxn id="127" idx="1"/>
              </p:cNvCxnSpPr>
              <p:nvPr/>
            </p:nvCxnSpPr>
            <p:spPr>
              <a:xfrm>
                <a:off x="1029243" y="282341"/>
                <a:ext cx="801570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テキスト ボックス 153"/>
              <p:cNvSpPr txBox="1"/>
              <p:nvPr/>
            </p:nvSpPr>
            <p:spPr>
              <a:xfrm>
                <a:off x="1353724" y="2957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7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2" name="グループ化 131"/>
            <p:cNvGrpSpPr/>
            <p:nvPr/>
          </p:nvGrpSpPr>
          <p:grpSpPr>
            <a:xfrm>
              <a:off x="1799770" y="2327563"/>
              <a:ext cx="1802754" cy="369332"/>
              <a:chOff x="1126824" y="-513520"/>
              <a:chExt cx="1802754" cy="369332"/>
            </a:xfrm>
          </p:grpSpPr>
          <p:cxnSp>
            <p:nvCxnSpPr>
              <p:cNvPr id="151" name="直線コネクタ 150"/>
              <p:cNvCxnSpPr>
                <a:stCxn id="124" idx="6"/>
                <a:endCxn id="126" idx="2"/>
              </p:cNvCxnSpPr>
              <p:nvPr/>
            </p:nvCxnSpPr>
            <p:spPr>
              <a:xfrm>
                <a:off x="1126824" y="-513520"/>
                <a:ext cx="1802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テキスト ボックス 151"/>
              <p:cNvSpPr txBox="1"/>
              <p:nvPr/>
            </p:nvSpPr>
            <p:spPr>
              <a:xfrm>
                <a:off x="1792058" y="-513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8</a:t>
                </a:r>
                <a:endParaRPr kumimoji="1" lang="ja-JP" altLang="en-US" dirty="0"/>
              </a:p>
            </p:txBody>
          </p:sp>
        </p:grpSp>
        <p:grpSp>
          <p:nvGrpSpPr>
            <p:cNvPr id="133" name="グループ化 132"/>
            <p:cNvGrpSpPr/>
            <p:nvPr/>
          </p:nvGrpSpPr>
          <p:grpSpPr>
            <a:xfrm rot="11304094" flipV="1">
              <a:off x="4047024" y="1613800"/>
              <a:ext cx="873376" cy="713764"/>
              <a:chOff x="1535679" y="-70217"/>
              <a:chExt cx="1014153" cy="553335"/>
            </a:xfrm>
          </p:grpSpPr>
          <p:cxnSp>
            <p:nvCxnSpPr>
              <p:cNvPr id="149" name="直線コネクタ 148"/>
              <p:cNvCxnSpPr>
                <a:stCxn id="128" idx="3"/>
                <a:endCxn id="126" idx="6"/>
              </p:cNvCxnSpPr>
              <p:nvPr/>
            </p:nvCxnSpPr>
            <p:spPr>
              <a:xfrm rot="11304094" flipH="1" flipV="1">
                <a:off x="1535679" y="-70217"/>
                <a:ext cx="1014153" cy="55333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テキスト ボックス 149"/>
              <p:cNvSpPr txBox="1"/>
              <p:nvPr/>
            </p:nvSpPr>
            <p:spPr>
              <a:xfrm>
                <a:off x="1631397" y="186299"/>
                <a:ext cx="214507" cy="28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134" name="テキスト ボックス 133"/>
            <p:cNvSpPr txBox="1"/>
            <p:nvPr/>
          </p:nvSpPr>
          <p:spPr>
            <a:xfrm>
              <a:off x="4412140" y="1881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4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35" name="直線コネクタ 134"/>
            <p:cNvCxnSpPr>
              <a:stCxn id="123" idx="6"/>
              <a:endCxn id="125" idx="2"/>
            </p:cNvCxnSpPr>
            <p:nvPr/>
          </p:nvCxnSpPr>
          <p:spPr>
            <a:xfrm flipV="1">
              <a:off x="1785482" y="484802"/>
              <a:ext cx="1802754" cy="13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コネクタ 135"/>
            <p:cNvCxnSpPr>
              <a:stCxn id="125" idx="6"/>
              <a:endCxn id="128" idx="1"/>
            </p:cNvCxnSpPr>
            <p:nvPr/>
          </p:nvCxnSpPr>
          <p:spPr>
            <a:xfrm>
              <a:off x="4032736" y="484802"/>
              <a:ext cx="873376" cy="805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コネクタ 136"/>
            <p:cNvCxnSpPr>
              <a:stCxn id="125" idx="4"/>
              <a:endCxn id="126" idx="0"/>
            </p:cNvCxnSpPr>
            <p:nvPr/>
          </p:nvCxnSpPr>
          <p:spPr>
            <a:xfrm>
              <a:off x="3810486" y="713402"/>
              <a:ext cx="0" cy="138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コネクタ 137"/>
            <p:cNvCxnSpPr>
              <a:stCxn id="127" idx="7"/>
              <a:endCxn id="125" idx="3"/>
            </p:cNvCxnSpPr>
            <p:nvPr/>
          </p:nvCxnSpPr>
          <p:spPr>
            <a:xfrm flipV="1">
              <a:off x="2836264" y="646447"/>
              <a:ext cx="817068" cy="638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>
              <a:stCxn id="127" idx="3"/>
              <a:endCxn id="124" idx="7"/>
            </p:cNvCxnSpPr>
            <p:nvPr/>
          </p:nvCxnSpPr>
          <p:spPr>
            <a:xfrm flipH="1">
              <a:off x="1720386" y="1608389"/>
              <a:ext cx="801570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コネクタ 139"/>
            <p:cNvCxnSpPr>
              <a:stCxn id="127" idx="5"/>
              <a:endCxn id="126" idx="1"/>
            </p:cNvCxnSpPr>
            <p:nvPr/>
          </p:nvCxnSpPr>
          <p:spPr>
            <a:xfrm>
              <a:off x="2836264" y="1608389"/>
              <a:ext cx="817068" cy="55752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テキスト ボックス 140"/>
            <p:cNvSpPr txBox="1"/>
            <p:nvPr/>
          </p:nvSpPr>
          <p:spPr>
            <a:xfrm>
              <a:off x="3781046" y="121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5</a:t>
              </a:r>
              <a:endParaRPr kumimoji="1" lang="ja-JP" altLang="en-US" dirty="0"/>
            </a:p>
          </p:txBody>
        </p:sp>
        <p:sp>
          <p:nvSpPr>
            <p:cNvPr id="142" name="テキスト ボックス 141"/>
            <p:cNvSpPr txBox="1"/>
            <p:nvPr/>
          </p:nvSpPr>
          <p:spPr>
            <a:xfrm>
              <a:off x="4397157" y="5426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3</a:t>
              </a:r>
              <a:endParaRPr kumimoji="1" lang="ja-JP" altLang="en-US" dirty="0"/>
            </a:p>
          </p:txBody>
        </p:sp>
        <p:sp>
          <p:nvSpPr>
            <p:cNvPr id="143" name="テキスト ボックス 142"/>
            <p:cNvSpPr txBox="1"/>
            <p:nvPr/>
          </p:nvSpPr>
          <p:spPr>
            <a:xfrm>
              <a:off x="3012877" y="6775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6</a:t>
              </a:r>
              <a:endParaRPr kumimoji="1" lang="ja-JP" altLang="en-US" dirty="0"/>
            </a:p>
          </p:txBody>
        </p:sp>
        <p:sp>
          <p:nvSpPr>
            <p:cNvPr id="144" name="テキスト ボックス 143"/>
            <p:cNvSpPr txBox="1"/>
            <p:nvPr/>
          </p:nvSpPr>
          <p:spPr>
            <a:xfrm>
              <a:off x="3039517" y="15117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2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45" name="テキスト ボックス 144"/>
            <p:cNvSpPr txBox="1"/>
            <p:nvPr/>
          </p:nvSpPr>
          <p:spPr>
            <a:xfrm>
              <a:off x="1893207" y="1561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9</a:t>
              </a:r>
              <a:endParaRPr kumimoji="1" lang="ja-JP" altLang="en-US" dirty="0"/>
            </a:p>
          </p:txBody>
        </p:sp>
        <p:cxnSp>
          <p:nvCxnSpPr>
            <p:cNvPr id="146" name="直線コネクタ 145"/>
            <p:cNvCxnSpPr>
              <a:stCxn id="122" idx="6"/>
              <a:endCxn id="127" idx="2"/>
            </p:cNvCxnSpPr>
            <p:nvPr/>
          </p:nvCxnSpPr>
          <p:spPr>
            <a:xfrm>
              <a:off x="661656" y="1446744"/>
              <a:ext cx="17952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テキスト ボックス 146"/>
            <p:cNvSpPr txBox="1"/>
            <p:nvPr/>
          </p:nvSpPr>
          <p:spPr>
            <a:xfrm>
              <a:off x="1319092" y="1101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16</a:t>
              </a:r>
              <a:endParaRPr kumimoji="1" lang="ja-JP" altLang="en-US" dirty="0"/>
            </a:p>
          </p:txBody>
        </p:sp>
        <p:sp>
          <p:nvSpPr>
            <p:cNvPr id="148" name="テキスト ボックス 147"/>
            <p:cNvSpPr txBox="1"/>
            <p:nvPr/>
          </p:nvSpPr>
          <p:spPr>
            <a:xfrm>
              <a:off x="2465004" y="1496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10</a:t>
              </a:r>
              <a:endParaRPr kumimoji="1" lang="ja-JP" altLang="en-US" dirty="0"/>
            </a:p>
          </p:txBody>
        </p:sp>
      </p:grpSp>
      <p:sp>
        <p:nvSpPr>
          <p:cNvPr id="159" name="文本框 208"/>
          <p:cNvSpPr txBox="1"/>
          <p:nvPr/>
        </p:nvSpPr>
        <p:spPr>
          <a:xfrm>
            <a:off x="5555592" y="3022091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dis[0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  prev[0]=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dis[1]=12  prev[1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5  prev[2]= 4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dis[3]= 4  prev[3]= 4</a:t>
            </a:r>
            <a:endParaRPr lang="en-US" altLang="zh-CN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dis[4]= 2  prev[4]=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7  prev[5]= 1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8  </a:t>
            </a:r>
            <a:r>
              <a:rPr lang="en-US" altLang="zh-CN" dirty="0">
                <a:latin typeface="Consolas" panose="020B0609020204030204" pitchFamily="49" charset="0"/>
                <a:sym typeface="+mn-ea"/>
              </a:rPr>
              <a:t>prev[6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4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93896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42"/>
          <p:cNvGrpSpPr/>
          <p:nvPr/>
        </p:nvGrpSpPr>
        <p:grpSpPr>
          <a:xfrm>
            <a:off x="255256" y="0"/>
            <a:ext cx="5068360" cy="2547260"/>
            <a:chOff x="217156" y="149635"/>
            <a:chExt cx="5068360" cy="2547260"/>
          </a:xfrm>
        </p:grpSpPr>
        <p:sp>
          <p:nvSpPr>
            <p:cNvPr id="44" name="楕円 43"/>
            <p:cNvSpPr/>
            <p:nvPr/>
          </p:nvSpPr>
          <p:spPr>
            <a:xfrm>
              <a:off x="217156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楕円 44"/>
            <p:cNvSpPr/>
            <p:nvPr/>
          </p:nvSpPr>
          <p:spPr>
            <a:xfrm>
              <a:off x="1340982" y="270165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楕円 45"/>
            <p:cNvSpPr/>
            <p:nvPr/>
          </p:nvSpPr>
          <p:spPr>
            <a:xfrm>
              <a:off x="1340982" y="2098963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楕円 46"/>
            <p:cNvSpPr/>
            <p:nvPr/>
          </p:nvSpPr>
          <p:spPr>
            <a:xfrm>
              <a:off x="3588236" y="256202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楕円 47"/>
            <p:cNvSpPr/>
            <p:nvPr/>
          </p:nvSpPr>
          <p:spPr>
            <a:xfrm>
              <a:off x="3588236" y="2098963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楕円 48"/>
            <p:cNvSpPr/>
            <p:nvPr/>
          </p:nvSpPr>
          <p:spPr>
            <a:xfrm>
              <a:off x="2456860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5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楕円 49"/>
            <p:cNvSpPr/>
            <p:nvPr/>
          </p:nvSpPr>
          <p:spPr>
            <a:xfrm>
              <a:off x="4841016" y="1223554"/>
              <a:ext cx="444500" cy="457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604508" y="660410"/>
              <a:ext cx="815858" cy="624689"/>
              <a:chOff x="1361748" y="889018"/>
              <a:chExt cx="815858" cy="624689"/>
            </a:xfrm>
          </p:grpSpPr>
          <p:cxnSp>
            <p:nvCxnSpPr>
              <p:cNvPr id="79" name="直線コネクタ 78"/>
              <p:cNvCxnSpPr>
                <a:stCxn id="44" idx="7"/>
                <a:endCxn id="45" idx="3"/>
              </p:cNvCxnSpPr>
              <p:nvPr/>
            </p:nvCxnSpPr>
            <p:spPr>
              <a:xfrm flipV="1">
                <a:off x="1368088" y="889018"/>
                <a:ext cx="809518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テキスト ボックス 79"/>
              <p:cNvSpPr txBox="1"/>
              <p:nvPr/>
            </p:nvSpPr>
            <p:spPr>
              <a:xfrm>
                <a:off x="1361748" y="902396"/>
                <a:ext cx="506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12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2" name="グループ化 51"/>
            <p:cNvGrpSpPr/>
            <p:nvPr/>
          </p:nvGrpSpPr>
          <p:grpSpPr>
            <a:xfrm>
              <a:off x="595215" y="1608389"/>
              <a:ext cx="825151" cy="557529"/>
              <a:chOff x="1417551" y="-58756"/>
              <a:chExt cx="825151" cy="557529"/>
            </a:xfrm>
          </p:grpSpPr>
          <p:cxnSp>
            <p:nvCxnSpPr>
              <p:cNvPr id="77" name="直線コネクタ 76"/>
              <p:cNvCxnSpPr>
                <a:stCxn id="44" idx="5"/>
                <a:endCxn id="46" idx="1"/>
              </p:cNvCxnSpPr>
              <p:nvPr/>
            </p:nvCxnSpPr>
            <p:spPr>
              <a:xfrm>
                <a:off x="1433184" y="-58756"/>
                <a:ext cx="809518" cy="5575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テキスト ボックス 77"/>
              <p:cNvSpPr txBox="1"/>
              <p:nvPr/>
            </p:nvSpPr>
            <p:spPr>
              <a:xfrm>
                <a:off x="1417551" y="11792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14</a:t>
                </a:r>
                <a:endParaRPr kumimoji="1" lang="ja-JP" altLang="en-US" dirty="0"/>
              </a:p>
            </p:txBody>
          </p:sp>
        </p:grpSp>
        <p:grpSp>
          <p:nvGrpSpPr>
            <p:cNvPr id="53" name="グループ化 52"/>
            <p:cNvGrpSpPr/>
            <p:nvPr/>
          </p:nvGrpSpPr>
          <p:grpSpPr>
            <a:xfrm>
              <a:off x="1734674" y="660410"/>
              <a:ext cx="801570" cy="624689"/>
              <a:chOff x="1029243" y="282341"/>
              <a:chExt cx="801570" cy="624689"/>
            </a:xfrm>
          </p:grpSpPr>
          <p:cxnSp>
            <p:nvCxnSpPr>
              <p:cNvPr id="75" name="直線コネクタ 74"/>
              <p:cNvCxnSpPr>
                <a:stCxn id="45" idx="5"/>
                <a:endCxn id="49" idx="1"/>
              </p:cNvCxnSpPr>
              <p:nvPr/>
            </p:nvCxnSpPr>
            <p:spPr>
              <a:xfrm>
                <a:off x="1029243" y="282341"/>
                <a:ext cx="801570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テキスト ボックス 75"/>
              <p:cNvSpPr txBox="1"/>
              <p:nvPr/>
            </p:nvSpPr>
            <p:spPr>
              <a:xfrm>
                <a:off x="1353724" y="2957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7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1799770" y="2327563"/>
              <a:ext cx="1802754" cy="369332"/>
              <a:chOff x="1126824" y="-513520"/>
              <a:chExt cx="1802754" cy="369332"/>
            </a:xfrm>
          </p:grpSpPr>
          <p:cxnSp>
            <p:nvCxnSpPr>
              <p:cNvPr id="73" name="直線コネクタ 72"/>
              <p:cNvCxnSpPr>
                <a:stCxn id="46" idx="6"/>
                <a:endCxn id="48" idx="2"/>
              </p:cNvCxnSpPr>
              <p:nvPr/>
            </p:nvCxnSpPr>
            <p:spPr>
              <a:xfrm>
                <a:off x="1126824" y="-513520"/>
                <a:ext cx="1802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テキスト ボックス 73"/>
              <p:cNvSpPr txBox="1"/>
              <p:nvPr/>
            </p:nvSpPr>
            <p:spPr>
              <a:xfrm>
                <a:off x="1792058" y="-513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8</a:t>
                </a:r>
                <a:endParaRPr kumimoji="1" lang="ja-JP" altLang="en-US" dirty="0"/>
              </a:p>
            </p:txBody>
          </p:sp>
        </p:grpSp>
        <p:grpSp>
          <p:nvGrpSpPr>
            <p:cNvPr id="55" name="グループ化 54"/>
            <p:cNvGrpSpPr/>
            <p:nvPr/>
          </p:nvGrpSpPr>
          <p:grpSpPr>
            <a:xfrm rot="11304094" flipV="1">
              <a:off x="4047024" y="1613800"/>
              <a:ext cx="873376" cy="713764"/>
              <a:chOff x="1535679" y="-70217"/>
              <a:chExt cx="1014153" cy="553335"/>
            </a:xfrm>
          </p:grpSpPr>
          <p:cxnSp>
            <p:nvCxnSpPr>
              <p:cNvPr id="71" name="直線コネクタ 70"/>
              <p:cNvCxnSpPr>
                <a:stCxn id="50" idx="3"/>
                <a:endCxn id="48" idx="6"/>
              </p:cNvCxnSpPr>
              <p:nvPr/>
            </p:nvCxnSpPr>
            <p:spPr>
              <a:xfrm rot="11304094" flipH="1" flipV="1">
                <a:off x="1535679" y="-70217"/>
                <a:ext cx="1014153" cy="55333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テキスト ボックス 71"/>
              <p:cNvSpPr txBox="1"/>
              <p:nvPr/>
            </p:nvSpPr>
            <p:spPr>
              <a:xfrm>
                <a:off x="1631397" y="186299"/>
                <a:ext cx="214507" cy="28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56" name="テキスト ボックス 55"/>
            <p:cNvSpPr txBox="1"/>
            <p:nvPr/>
          </p:nvSpPr>
          <p:spPr>
            <a:xfrm>
              <a:off x="4412140" y="1881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4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直線コネクタ 56"/>
            <p:cNvCxnSpPr>
              <a:stCxn id="45" idx="6"/>
              <a:endCxn id="47" idx="2"/>
            </p:cNvCxnSpPr>
            <p:nvPr/>
          </p:nvCxnSpPr>
          <p:spPr>
            <a:xfrm flipV="1">
              <a:off x="1785482" y="484802"/>
              <a:ext cx="1802754" cy="13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>
              <a:stCxn id="47" idx="6"/>
              <a:endCxn id="50" idx="1"/>
            </p:cNvCxnSpPr>
            <p:nvPr/>
          </p:nvCxnSpPr>
          <p:spPr>
            <a:xfrm>
              <a:off x="4032736" y="484802"/>
              <a:ext cx="873376" cy="80570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>
              <a:stCxn id="47" idx="4"/>
              <a:endCxn id="48" idx="0"/>
            </p:cNvCxnSpPr>
            <p:nvPr/>
          </p:nvCxnSpPr>
          <p:spPr>
            <a:xfrm>
              <a:off x="3810486" y="713402"/>
              <a:ext cx="0" cy="138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>
              <a:stCxn id="49" idx="7"/>
              <a:endCxn id="47" idx="3"/>
            </p:cNvCxnSpPr>
            <p:nvPr/>
          </p:nvCxnSpPr>
          <p:spPr>
            <a:xfrm flipV="1">
              <a:off x="2836264" y="646447"/>
              <a:ext cx="817068" cy="638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>
              <a:stCxn id="49" idx="3"/>
              <a:endCxn id="46" idx="7"/>
            </p:cNvCxnSpPr>
            <p:nvPr/>
          </p:nvCxnSpPr>
          <p:spPr>
            <a:xfrm flipH="1">
              <a:off x="1720386" y="1608389"/>
              <a:ext cx="801570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>
              <a:stCxn id="49" idx="5"/>
              <a:endCxn id="48" idx="1"/>
            </p:cNvCxnSpPr>
            <p:nvPr/>
          </p:nvCxnSpPr>
          <p:spPr>
            <a:xfrm>
              <a:off x="2836264" y="1608389"/>
              <a:ext cx="817068" cy="55752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テキスト ボックス 62"/>
            <p:cNvSpPr txBox="1"/>
            <p:nvPr/>
          </p:nvSpPr>
          <p:spPr>
            <a:xfrm>
              <a:off x="3781046" y="121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5</a:t>
              </a:r>
              <a:endParaRPr kumimoji="1" lang="ja-JP" altLang="en-US" dirty="0"/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4397157" y="5426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3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3012877" y="6775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6</a:t>
              </a:r>
              <a:endParaRPr kumimoji="1" lang="ja-JP" altLang="en-US" dirty="0"/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3039517" y="15117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2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7" name="テキスト ボックス 66"/>
            <p:cNvSpPr txBox="1"/>
            <p:nvPr/>
          </p:nvSpPr>
          <p:spPr>
            <a:xfrm>
              <a:off x="1893207" y="1561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9</a:t>
              </a:r>
              <a:endParaRPr kumimoji="1" lang="ja-JP" altLang="en-US" dirty="0"/>
            </a:p>
          </p:txBody>
        </p:sp>
        <p:cxnSp>
          <p:nvCxnSpPr>
            <p:cNvPr id="68" name="直線コネクタ 67"/>
            <p:cNvCxnSpPr>
              <a:stCxn id="44" idx="6"/>
              <a:endCxn id="49" idx="2"/>
            </p:cNvCxnSpPr>
            <p:nvPr/>
          </p:nvCxnSpPr>
          <p:spPr>
            <a:xfrm>
              <a:off x="661656" y="1446744"/>
              <a:ext cx="17952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テキスト ボックス 68"/>
            <p:cNvSpPr txBox="1"/>
            <p:nvPr/>
          </p:nvSpPr>
          <p:spPr>
            <a:xfrm>
              <a:off x="1319092" y="1101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16</a:t>
              </a:r>
              <a:endParaRPr kumimoji="1" lang="ja-JP" altLang="en-US" dirty="0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2465004" y="1496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10</a:t>
              </a:r>
              <a:endParaRPr kumimoji="1" lang="ja-JP" altLang="en-US" dirty="0"/>
            </a:p>
          </p:txBody>
        </p:sp>
      </p:grpSp>
      <p:sp>
        <p:nvSpPr>
          <p:cNvPr id="81" name="文本框 208"/>
          <p:cNvSpPr txBox="1"/>
          <p:nvPr/>
        </p:nvSpPr>
        <p:spPr>
          <a:xfrm>
            <a:off x="5527017" y="282061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dis[0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  prev[0]=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dis[1]=12  prev[1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 3  prev[2]= 3</a:t>
            </a:r>
            <a:endParaRPr lang="en-US" altLang="zh-CN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dis[3]= 4  prev[3]= 4</a:t>
            </a:r>
            <a:endParaRPr lang="en-US" altLang="zh-CN" b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dis[4]= 2  prev[4]=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7  prev[5]= 1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8  </a:t>
            </a:r>
            <a:r>
              <a:rPr lang="en-US" altLang="zh-CN" dirty="0">
                <a:latin typeface="Consolas" panose="020B0609020204030204" pitchFamily="49" charset="0"/>
                <a:sym typeface="+mn-ea"/>
              </a:rPr>
              <a:t>prev[6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4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grpSp>
        <p:nvGrpSpPr>
          <p:cNvPr id="82" name="グループ化 81"/>
          <p:cNvGrpSpPr/>
          <p:nvPr/>
        </p:nvGrpSpPr>
        <p:grpSpPr>
          <a:xfrm>
            <a:off x="255256" y="2591333"/>
            <a:ext cx="5068360" cy="2547260"/>
            <a:chOff x="217156" y="149635"/>
            <a:chExt cx="5068360" cy="2547260"/>
          </a:xfrm>
        </p:grpSpPr>
        <p:sp>
          <p:nvSpPr>
            <p:cNvPr id="83" name="楕円 82"/>
            <p:cNvSpPr/>
            <p:nvPr/>
          </p:nvSpPr>
          <p:spPr>
            <a:xfrm>
              <a:off x="217156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楕円 83"/>
            <p:cNvSpPr/>
            <p:nvPr/>
          </p:nvSpPr>
          <p:spPr>
            <a:xfrm>
              <a:off x="1340982" y="270165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楕円 84"/>
            <p:cNvSpPr/>
            <p:nvPr/>
          </p:nvSpPr>
          <p:spPr>
            <a:xfrm>
              <a:off x="1340982" y="2098963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楕円 85"/>
            <p:cNvSpPr/>
            <p:nvPr/>
          </p:nvSpPr>
          <p:spPr>
            <a:xfrm>
              <a:off x="3588236" y="256202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楕円 86"/>
            <p:cNvSpPr/>
            <p:nvPr/>
          </p:nvSpPr>
          <p:spPr>
            <a:xfrm>
              <a:off x="3588236" y="2098963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楕円 87"/>
            <p:cNvSpPr/>
            <p:nvPr/>
          </p:nvSpPr>
          <p:spPr>
            <a:xfrm>
              <a:off x="2456860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5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楕円 88"/>
            <p:cNvSpPr/>
            <p:nvPr/>
          </p:nvSpPr>
          <p:spPr>
            <a:xfrm>
              <a:off x="4841016" y="1223554"/>
              <a:ext cx="444500" cy="457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0" name="グループ化 89"/>
            <p:cNvGrpSpPr/>
            <p:nvPr/>
          </p:nvGrpSpPr>
          <p:grpSpPr>
            <a:xfrm>
              <a:off x="604508" y="660410"/>
              <a:ext cx="815858" cy="624689"/>
              <a:chOff x="1361748" y="889018"/>
              <a:chExt cx="815858" cy="624689"/>
            </a:xfrm>
          </p:grpSpPr>
          <p:cxnSp>
            <p:nvCxnSpPr>
              <p:cNvPr id="118" name="直線コネクタ 117"/>
              <p:cNvCxnSpPr>
                <a:stCxn id="83" idx="7"/>
                <a:endCxn id="84" idx="3"/>
              </p:cNvCxnSpPr>
              <p:nvPr/>
            </p:nvCxnSpPr>
            <p:spPr>
              <a:xfrm flipV="1">
                <a:off x="1368088" y="889018"/>
                <a:ext cx="809518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テキスト ボックス 118"/>
              <p:cNvSpPr txBox="1"/>
              <p:nvPr/>
            </p:nvSpPr>
            <p:spPr>
              <a:xfrm>
                <a:off x="1361748" y="902396"/>
                <a:ext cx="506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12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1" name="グループ化 90"/>
            <p:cNvGrpSpPr/>
            <p:nvPr/>
          </p:nvGrpSpPr>
          <p:grpSpPr>
            <a:xfrm>
              <a:off x="595215" y="1608389"/>
              <a:ext cx="825151" cy="557529"/>
              <a:chOff x="1417551" y="-58756"/>
              <a:chExt cx="825151" cy="557529"/>
            </a:xfrm>
          </p:grpSpPr>
          <p:cxnSp>
            <p:nvCxnSpPr>
              <p:cNvPr id="116" name="直線コネクタ 115"/>
              <p:cNvCxnSpPr>
                <a:stCxn id="83" idx="5"/>
                <a:endCxn id="85" idx="1"/>
              </p:cNvCxnSpPr>
              <p:nvPr/>
            </p:nvCxnSpPr>
            <p:spPr>
              <a:xfrm>
                <a:off x="1433184" y="-58756"/>
                <a:ext cx="809518" cy="5575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テキスト ボックス 116"/>
              <p:cNvSpPr txBox="1"/>
              <p:nvPr/>
            </p:nvSpPr>
            <p:spPr>
              <a:xfrm>
                <a:off x="1417551" y="11792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14</a:t>
                </a:r>
                <a:endParaRPr kumimoji="1" lang="ja-JP" altLang="en-US" dirty="0"/>
              </a:p>
            </p:txBody>
          </p:sp>
        </p:grpSp>
        <p:grpSp>
          <p:nvGrpSpPr>
            <p:cNvPr id="92" name="グループ化 91"/>
            <p:cNvGrpSpPr/>
            <p:nvPr/>
          </p:nvGrpSpPr>
          <p:grpSpPr>
            <a:xfrm>
              <a:off x="1734674" y="660410"/>
              <a:ext cx="801570" cy="624689"/>
              <a:chOff x="1029243" y="282341"/>
              <a:chExt cx="801570" cy="624689"/>
            </a:xfrm>
          </p:grpSpPr>
          <p:cxnSp>
            <p:nvCxnSpPr>
              <p:cNvPr id="114" name="直線コネクタ 113"/>
              <p:cNvCxnSpPr>
                <a:stCxn id="84" idx="5"/>
                <a:endCxn id="88" idx="1"/>
              </p:cNvCxnSpPr>
              <p:nvPr/>
            </p:nvCxnSpPr>
            <p:spPr>
              <a:xfrm>
                <a:off x="1029243" y="282341"/>
                <a:ext cx="801570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テキスト ボックス 114"/>
              <p:cNvSpPr txBox="1"/>
              <p:nvPr/>
            </p:nvSpPr>
            <p:spPr>
              <a:xfrm>
                <a:off x="1353724" y="2957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7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3" name="グループ化 92"/>
            <p:cNvGrpSpPr/>
            <p:nvPr/>
          </p:nvGrpSpPr>
          <p:grpSpPr>
            <a:xfrm>
              <a:off x="1799770" y="2327563"/>
              <a:ext cx="1802754" cy="369332"/>
              <a:chOff x="1126824" y="-513520"/>
              <a:chExt cx="1802754" cy="369332"/>
            </a:xfrm>
          </p:grpSpPr>
          <p:cxnSp>
            <p:nvCxnSpPr>
              <p:cNvPr id="112" name="直線コネクタ 111"/>
              <p:cNvCxnSpPr>
                <a:stCxn id="85" idx="6"/>
                <a:endCxn id="87" idx="2"/>
              </p:cNvCxnSpPr>
              <p:nvPr/>
            </p:nvCxnSpPr>
            <p:spPr>
              <a:xfrm>
                <a:off x="1126824" y="-513520"/>
                <a:ext cx="1802754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テキスト ボックス 112"/>
              <p:cNvSpPr txBox="1"/>
              <p:nvPr/>
            </p:nvSpPr>
            <p:spPr>
              <a:xfrm>
                <a:off x="1792058" y="-513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8</a:t>
                </a:r>
                <a:endParaRPr kumimoji="1" lang="ja-JP" altLang="en-US" dirty="0"/>
              </a:p>
            </p:txBody>
          </p:sp>
        </p:grpSp>
        <p:grpSp>
          <p:nvGrpSpPr>
            <p:cNvPr id="94" name="グループ化 93"/>
            <p:cNvGrpSpPr/>
            <p:nvPr/>
          </p:nvGrpSpPr>
          <p:grpSpPr>
            <a:xfrm rot="11304094" flipV="1">
              <a:off x="4047024" y="1613800"/>
              <a:ext cx="873376" cy="713764"/>
              <a:chOff x="1535679" y="-70217"/>
              <a:chExt cx="1014153" cy="553335"/>
            </a:xfrm>
          </p:grpSpPr>
          <p:cxnSp>
            <p:nvCxnSpPr>
              <p:cNvPr id="110" name="直線コネクタ 109"/>
              <p:cNvCxnSpPr>
                <a:stCxn id="89" idx="3"/>
                <a:endCxn id="87" idx="6"/>
              </p:cNvCxnSpPr>
              <p:nvPr/>
            </p:nvCxnSpPr>
            <p:spPr>
              <a:xfrm rot="11304094" flipH="1" flipV="1">
                <a:off x="1535679" y="-70217"/>
                <a:ext cx="1014153" cy="55333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テキスト ボックス 110"/>
              <p:cNvSpPr txBox="1"/>
              <p:nvPr/>
            </p:nvSpPr>
            <p:spPr>
              <a:xfrm>
                <a:off x="1631397" y="186299"/>
                <a:ext cx="214507" cy="28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95" name="テキスト ボックス 94"/>
            <p:cNvSpPr txBox="1"/>
            <p:nvPr/>
          </p:nvSpPr>
          <p:spPr>
            <a:xfrm>
              <a:off x="4412140" y="1881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4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96" name="直線コネクタ 95"/>
            <p:cNvCxnSpPr>
              <a:stCxn id="84" idx="6"/>
              <a:endCxn id="86" idx="2"/>
            </p:cNvCxnSpPr>
            <p:nvPr/>
          </p:nvCxnSpPr>
          <p:spPr>
            <a:xfrm flipV="1">
              <a:off x="1785482" y="484802"/>
              <a:ext cx="1802754" cy="13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>
              <a:stCxn id="86" idx="6"/>
              <a:endCxn id="89" idx="1"/>
            </p:cNvCxnSpPr>
            <p:nvPr/>
          </p:nvCxnSpPr>
          <p:spPr>
            <a:xfrm>
              <a:off x="4032736" y="484802"/>
              <a:ext cx="873376" cy="80570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>
              <a:stCxn id="86" idx="4"/>
              <a:endCxn id="87" idx="0"/>
            </p:cNvCxnSpPr>
            <p:nvPr/>
          </p:nvCxnSpPr>
          <p:spPr>
            <a:xfrm>
              <a:off x="3810486" y="713402"/>
              <a:ext cx="0" cy="138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>
              <a:stCxn id="88" idx="7"/>
              <a:endCxn id="86" idx="3"/>
            </p:cNvCxnSpPr>
            <p:nvPr/>
          </p:nvCxnSpPr>
          <p:spPr>
            <a:xfrm flipV="1">
              <a:off x="2836264" y="646447"/>
              <a:ext cx="817068" cy="638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>
              <a:stCxn id="88" idx="3"/>
              <a:endCxn id="85" idx="7"/>
            </p:cNvCxnSpPr>
            <p:nvPr/>
          </p:nvCxnSpPr>
          <p:spPr>
            <a:xfrm flipH="1">
              <a:off x="1720386" y="1608389"/>
              <a:ext cx="801570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>
              <a:stCxn id="88" idx="5"/>
              <a:endCxn id="87" idx="1"/>
            </p:cNvCxnSpPr>
            <p:nvPr/>
          </p:nvCxnSpPr>
          <p:spPr>
            <a:xfrm>
              <a:off x="2836264" y="1608389"/>
              <a:ext cx="817068" cy="55752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テキスト ボックス 101"/>
            <p:cNvSpPr txBox="1"/>
            <p:nvPr/>
          </p:nvSpPr>
          <p:spPr>
            <a:xfrm>
              <a:off x="3781046" y="121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5</a:t>
              </a:r>
              <a:endParaRPr kumimoji="1" lang="ja-JP" altLang="en-US" dirty="0"/>
            </a:p>
          </p:txBody>
        </p:sp>
        <p:sp>
          <p:nvSpPr>
            <p:cNvPr id="103" name="テキスト ボックス 102"/>
            <p:cNvSpPr txBox="1"/>
            <p:nvPr/>
          </p:nvSpPr>
          <p:spPr>
            <a:xfrm>
              <a:off x="4397157" y="5426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3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4" name="テキスト ボックス 103"/>
            <p:cNvSpPr txBox="1"/>
            <p:nvPr/>
          </p:nvSpPr>
          <p:spPr>
            <a:xfrm>
              <a:off x="3012877" y="6775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6</a:t>
              </a:r>
              <a:endParaRPr kumimoji="1" lang="ja-JP" altLang="en-US" dirty="0"/>
            </a:p>
          </p:txBody>
        </p:sp>
        <p:sp>
          <p:nvSpPr>
            <p:cNvPr id="105" name="テキスト ボックス 104"/>
            <p:cNvSpPr txBox="1"/>
            <p:nvPr/>
          </p:nvSpPr>
          <p:spPr>
            <a:xfrm>
              <a:off x="3039517" y="15117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2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6" name="テキスト ボックス 105"/>
            <p:cNvSpPr txBox="1"/>
            <p:nvPr/>
          </p:nvSpPr>
          <p:spPr>
            <a:xfrm>
              <a:off x="1893207" y="1561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9</a:t>
              </a:r>
              <a:endParaRPr kumimoji="1" lang="ja-JP" altLang="en-US" dirty="0"/>
            </a:p>
          </p:txBody>
        </p:sp>
        <p:cxnSp>
          <p:nvCxnSpPr>
            <p:cNvPr id="107" name="直線コネクタ 106"/>
            <p:cNvCxnSpPr>
              <a:stCxn id="83" idx="6"/>
              <a:endCxn id="88" idx="2"/>
            </p:cNvCxnSpPr>
            <p:nvPr/>
          </p:nvCxnSpPr>
          <p:spPr>
            <a:xfrm>
              <a:off x="661656" y="1446744"/>
              <a:ext cx="17952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テキスト ボックス 107"/>
            <p:cNvSpPr txBox="1"/>
            <p:nvPr/>
          </p:nvSpPr>
          <p:spPr>
            <a:xfrm>
              <a:off x="1319092" y="1101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16</a:t>
              </a:r>
              <a:endParaRPr kumimoji="1" lang="ja-JP" altLang="en-US" dirty="0"/>
            </a:p>
          </p:txBody>
        </p:sp>
        <p:sp>
          <p:nvSpPr>
            <p:cNvPr id="109" name="テキスト ボックス 108"/>
            <p:cNvSpPr txBox="1"/>
            <p:nvPr/>
          </p:nvSpPr>
          <p:spPr>
            <a:xfrm>
              <a:off x="2465004" y="1496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10</a:t>
              </a:r>
              <a:endParaRPr kumimoji="1" lang="ja-JP" altLang="en-US" dirty="0"/>
            </a:p>
          </p:txBody>
        </p:sp>
      </p:grpSp>
      <p:sp>
        <p:nvSpPr>
          <p:cNvPr id="120" name="文本框 208"/>
          <p:cNvSpPr txBox="1"/>
          <p:nvPr/>
        </p:nvSpPr>
        <p:spPr>
          <a:xfrm>
            <a:off x="5527017" y="2873394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dis[0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  prev[0]=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dis[1]=12  prev[1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3  prev[2]= 3</a:t>
            </a:r>
            <a:endParaRPr lang="en-US" altLang="zh-CN" b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dis[3]= 4  prev[3]= 4</a:t>
            </a:r>
            <a:endParaRPr lang="en-US" altLang="zh-CN" b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dis[4]= 2  prev[4]=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7  prev[5]= 1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 8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prev[6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 4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73290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42"/>
          <p:cNvGrpSpPr/>
          <p:nvPr/>
        </p:nvGrpSpPr>
        <p:grpSpPr>
          <a:xfrm>
            <a:off x="198106" y="133883"/>
            <a:ext cx="5068360" cy="2547260"/>
            <a:chOff x="217156" y="149635"/>
            <a:chExt cx="5068360" cy="2547260"/>
          </a:xfrm>
        </p:grpSpPr>
        <p:sp>
          <p:nvSpPr>
            <p:cNvPr id="44" name="楕円 43"/>
            <p:cNvSpPr/>
            <p:nvPr/>
          </p:nvSpPr>
          <p:spPr>
            <a:xfrm>
              <a:off x="217156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楕円 44"/>
            <p:cNvSpPr/>
            <p:nvPr/>
          </p:nvSpPr>
          <p:spPr>
            <a:xfrm>
              <a:off x="1340982" y="270165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楕円 45"/>
            <p:cNvSpPr/>
            <p:nvPr/>
          </p:nvSpPr>
          <p:spPr>
            <a:xfrm>
              <a:off x="1340982" y="2098963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楕円 46"/>
            <p:cNvSpPr/>
            <p:nvPr/>
          </p:nvSpPr>
          <p:spPr>
            <a:xfrm>
              <a:off x="3588236" y="256202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楕円 47"/>
            <p:cNvSpPr/>
            <p:nvPr/>
          </p:nvSpPr>
          <p:spPr>
            <a:xfrm>
              <a:off x="3588236" y="2098963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楕円 48"/>
            <p:cNvSpPr/>
            <p:nvPr/>
          </p:nvSpPr>
          <p:spPr>
            <a:xfrm>
              <a:off x="2456860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5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楕円 49"/>
            <p:cNvSpPr/>
            <p:nvPr/>
          </p:nvSpPr>
          <p:spPr>
            <a:xfrm>
              <a:off x="4841016" y="1223554"/>
              <a:ext cx="444500" cy="457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604508" y="660410"/>
              <a:ext cx="815858" cy="624689"/>
              <a:chOff x="1361748" y="889018"/>
              <a:chExt cx="815858" cy="624689"/>
            </a:xfrm>
          </p:grpSpPr>
          <p:cxnSp>
            <p:nvCxnSpPr>
              <p:cNvPr id="79" name="直線コネクタ 78"/>
              <p:cNvCxnSpPr>
                <a:stCxn id="44" idx="7"/>
                <a:endCxn id="45" idx="3"/>
              </p:cNvCxnSpPr>
              <p:nvPr/>
            </p:nvCxnSpPr>
            <p:spPr>
              <a:xfrm flipV="1">
                <a:off x="1368088" y="889018"/>
                <a:ext cx="809518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テキスト ボックス 79"/>
              <p:cNvSpPr txBox="1"/>
              <p:nvPr/>
            </p:nvSpPr>
            <p:spPr>
              <a:xfrm>
                <a:off x="1361748" y="902396"/>
                <a:ext cx="506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12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2" name="グループ化 51"/>
            <p:cNvGrpSpPr/>
            <p:nvPr/>
          </p:nvGrpSpPr>
          <p:grpSpPr>
            <a:xfrm>
              <a:off x="595215" y="1608389"/>
              <a:ext cx="825151" cy="557529"/>
              <a:chOff x="1417551" y="-58756"/>
              <a:chExt cx="825151" cy="557529"/>
            </a:xfrm>
          </p:grpSpPr>
          <p:cxnSp>
            <p:nvCxnSpPr>
              <p:cNvPr id="77" name="直線コネクタ 76"/>
              <p:cNvCxnSpPr>
                <a:stCxn id="44" idx="5"/>
                <a:endCxn id="46" idx="1"/>
              </p:cNvCxnSpPr>
              <p:nvPr/>
            </p:nvCxnSpPr>
            <p:spPr>
              <a:xfrm>
                <a:off x="1433184" y="-58756"/>
                <a:ext cx="809518" cy="5575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テキスト ボックス 77"/>
              <p:cNvSpPr txBox="1"/>
              <p:nvPr/>
            </p:nvSpPr>
            <p:spPr>
              <a:xfrm>
                <a:off x="1417551" y="11792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14</a:t>
                </a:r>
                <a:endParaRPr kumimoji="1" lang="ja-JP" altLang="en-US" dirty="0"/>
              </a:p>
            </p:txBody>
          </p:sp>
        </p:grpSp>
        <p:grpSp>
          <p:nvGrpSpPr>
            <p:cNvPr id="53" name="グループ化 52"/>
            <p:cNvGrpSpPr/>
            <p:nvPr/>
          </p:nvGrpSpPr>
          <p:grpSpPr>
            <a:xfrm>
              <a:off x="1734674" y="660410"/>
              <a:ext cx="801570" cy="624689"/>
              <a:chOff x="1029243" y="282341"/>
              <a:chExt cx="801570" cy="624689"/>
            </a:xfrm>
          </p:grpSpPr>
          <p:cxnSp>
            <p:nvCxnSpPr>
              <p:cNvPr id="75" name="直線コネクタ 74"/>
              <p:cNvCxnSpPr>
                <a:stCxn id="45" idx="5"/>
                <a:endCxn id="49" idx="1"/>
              </p:cNvCxnSpPr>
              <p:nvPr/>
            </p:nvCxnSpPr>
            <p:spPr>
              <a:xfrm>
                <a:off x="1029243" y="282341"/>
                <a:ext cx="801570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テキスト ボックス 75"/>
              <p:cNvSpPr txBox="1"/>
              <p:nvPr/>
            </p:nvSpPr>
            <p:spPr>
              <a:xfrm>
                <a:off x="1353724" y="2957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7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1799770" y="2327563"/>
              <a:ext cx="1802754" cy="369332"/>
              <a:chOff x="1126824" y="-513520"/>
              <a:chExt cx="1802754" cy="369332"/>
            </a:xfrm>
          </p:grpSpPr>
          <p:cxnSp>
            <p:nvCxnSpPr>
              <p:cNvPr id="73" name="直線コネクタ 72"/>
              <p:cNvCxnSpPr>
                <a:stCxn id="46" idx="6"/>
                <a:endCxn id="48" idx="2"/>
              </p:cNvCxnSpPr>
              <p:nvPr/>
            </p:nvCxnSpPr>
            <p:spPr>
              <a:xfrm>
                <a:off x="1126824" y="-513520"/>
                <a:ext cx="1802754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テキスト ボックス 73"/>
              <p:cNvSpPr txBox="1"/>
              <p:nvPr/>
            </p:nvSpPr>
            <p:spPr>
              <a:xfrm>
                <a:off x="1792058" y="-513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8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5" name="グループ化 54"/>
            <p:cNvGrpSpPr/>
            <p:nvPr/>
          </p:nvGrpSpPr>
          <p:grpSpPr>
            <a:xfrm rot="11304094" flipV="1">
              <a:off x="4047024" y="1613800"/>
              <a:ext cx="873376" cy="713764"/>
              <a:chOff x="1535679" y="-70217"/>
              <a:chExt cx="1014153" cy="553335"/>
            </a:xfrm>
          </p:grpSpPr>
          <p:cxnSp>
            <p:nvCxnSpPr>
              <p:cNvPr id="71" name="直線コネクタ 70"/>
              <p:cNvCxnSpPr>
                <a:stCxn id="50" idx="3"/>
                <a:endCxn id="48" idx="6"/>
              </p:cNvCxnSpPr>
              <p:nvPr/>
            </p:nvCxnSpPr>
            <p:spPr>
              <a:xfrm rot="11304094" flipH="1" flipV="1">
                <a:off x="1535679" y="-70217"/>
                <a:ext cx="1014153" cy="55333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テキスト ボックス 71"/>
              <p:cNvSpPr txBox="1"/>
              <p:nvPr/>
            </p:nvSpPr>
            <p:spPr>
              <a:xfrm>
                <a:off x="1631397" y="186299"/>
                <a:ext cx="214507" cy="28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56" name="テキスト ボックス 55"/>
            <p:cNvSpPr txBox="1"/>
            <p:nvPr/>
          </p:nvSpPr>
          <p:spPr>
            <a:xfrm>
              <a:off x="4412140" y="1881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4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直線コネクタ 56"/>
            <p:cNvCxnSpPr>
              <a:stCxn id="45" idx="6"/>
              <a:endCxn id="47" idx="2"/>
            </p:cNvCxnSpPr>
            <p:nvPr/>
          </p:nvCxnSpPr>
          <p:spPr>
            <a:xfrm flipV="1">
              <a:off x="1785482" y="484802"/>
              <a:ext cx="1802754" cy="13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>
              <a:stCxn id="47" idx="6"/>
              <a:endCxn id="50" idx="1"/>
            </p:cNvCxnSpPr>
            <p:nvPr/>
          </p:nvCxnSpPr>
          <p:spPr>
            <a:xfrm>
              <a:off x="4032736" y="484802"/>
              <a:ext cx="873376" cy="80570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>
              <a:stCxn id="47" idx="4"/>
              <a:endCxn id="48" idx="0"/>
            </p:cNvCxnSpPr>
            <p:nvPr/>
          </p:nvCxnSpPr>
          <p:spPr>
            <a:xfrm>
              <a:off x="3810486" y="713402"/>
              <a:ext cx="0" cy="138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>
              <a:stCxn id="49" idx="7"/>
              <a:endCxn id="47" idx="3"/>
            </p:cNvCxnSpPr>
            <p:nvPr/>
          </p:nvCxnSpPr>
          <p:spPr>
            <a:xfrm flipV="1">
              <a:off x="2836264" y="646447"/>
              <a:ext cx="817068" cy="638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>
              <a:stCxn id="49" idx="3"/>
              <a:endCxn id="46" idx="7"/>
            </p:cNvCxnSpPr>
            <p:nvPr/>
          </p:nvCxnSpPr>
          <p:spPr>
            <a:xfrm flipH="1">
              <a:off x="1720386" y="1608389"/>
              <a:ext cx="801570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>
              <a:stCxn id="49" idx="5"/>
              <a:endCxn id="48" idx="1"/>
            </p:cNvCxnSpPr>
            <p:nvPr/>
          </p:nvCxnSpPr>
          <p:spPr>
            <a:xfrm>
              <a:off x="2836264" y="1608389"/>
              <a:ext cx="817068" cy="55752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テキスト ボックス 62"/>
            <p:cNvSpPr txBox="1"/>
            <p:nvPr/>
          </p:nvSpPr>
          <p:spPr>
            <a:xfrm>
              <a:off x="3781046" y="121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5</a:t>
              </a:r>
              <a:endParaRPr kumimoji="1" lang="ja-JP" altLang="en-US" dirty="0"/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4397157" y="5426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3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3012877" y="6775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6</a:t>
              </a:r>
              <a:endParaRPr kumimoji="1" lang="ja-JP" altLang="en-US" dirty="0"/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3039517" y="15117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2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7" name="テキスト ボックス 66"/>
            <p:cNvSpPr txBox="1"/>
            <p:nvPr/>
          </p:nvSpPr>
          <p:spPr>
            <a:xfrm>
              <a:off x="1893207" y="1561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9</a:t>
              </a:r>
              <a:endParaRPr kumimoji="1" lang="ja-JP" altLang="en-US" dirty="0"/>
            </a:p>
          </p:txBody>
        </p:sp>
        <p:cxnSp>
          <p:nvCxnSpPr>
            <p:cNvPr id="68" name="直線コネクタ 67"/>
            <p:cNvCxnSpPr>
              <a:stCxn id="44" idx="6"/>
              <a:endCxn id="49" idx="2"/>
            </p:cNvCxnSpPr>
            <p:nvPr/>
          </p:nvCxnSpPr>
          <p:spPr>
            <a:xfrm>
              <a:off x="661656" y="1446744"/>
              <a:ext cx="17952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テキスト ボックス 68"/>
            <p:cNvSpPr txBox="1"/>
            <p:nvPr/>
          </p:nvSpPr>
          <p:spPr>
            <a:xfrm>
              <a:off x="1319092" y="1101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16</a:t>
              </a:r>
              <a:endParaRPr kumimoji="1" lang="ja-JP" altLang="en-US" dirty="0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2465004" y="1496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10</a:t>
              </a:r>
              <a:endParaRPr kumimoji="1" lang="ja-JP" altLang="en-US" dirty="0"/>
            </a:p>
          </p:txBody>
        </p:sp>
      </p:grpSp>
      <p:sp>
        <p:nvSpPr>
          <p:cNvPr id="81" name="文本框 208"/>
          <p:cNvSpPr txBox="1"/>
          <p:nvPr/>
        </p:nvSpPr>
        <p:spPr>
          <a:xfrm>
            <a:off x="5469867" y="415944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dis[0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  prev[0]=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dis[1]=12  prev[1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3  prev[2]= 3</a:t>
            </a:r>
            <a:endParaRPr lang="en-US" altLang="zh-CN" b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dis[3]= 4  prev[3]= 4</a:t>
            </a:r>
            <a:endParaRPr lang="en-US" altLang="zh-CN" b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dis[4]= 2  prev[4]=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7  prev[5]= 1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8  </a:t>
            </a:r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prev[6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4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390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806575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555875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" name="直線矢印コネクタ 5"/>
          <p:cNvCxnSpPr>
            <a:stCxn id="5" idx="3"/>
            <a:endCxn id="8" idx="1"/>
          </p:cNvCxnSpPr>
          <p:nvPr/>
        </p:nvCxnSpPr>
        <p:spPr>
          <a:xfrm>
            <a:off x="3305175" y="149171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806575" y="80487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3946525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695825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089650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838950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8337550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13" name="直線矢印コネクタ 12"/>
          <p:cNvCxnSpPr>
            <a:stCxn id="9" idx="3"/>
            <a:endCxn id="10" idx="1"/>
          </p:cNvCxnSpPr>
          <p:nvPr/>
        </p:nvCxnSpPr>
        <p:spPr>
          <a:xfrm>
            <a:off x="5445125" y="149171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1" idx="3"/>
            <a:endCxn id="12" idx="1"/>
          </p:cNvCxnSpPr>
          <p:nvPr/>
        </p:nvCxnSpPr>
        <p:spPr>
          <a:xfrm>
            <a:off x="7588250" y="149171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楕円 14"/>
          <p:cNvSpPr/>
          <p:nvPr/>
        </p:nvSpPr>
        <p:spPr>
          <a:xfrm>
            <a:off x="3648074" y="949709"/>
            <a:ext cx="2119313" cy="1031491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1806575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555875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18" name="直線矢印コネクタ 17"/>
          <p:cNvCxnSpPr>
            <a:stCxn id="17" idx="3"/>
            <a:endCxn id="20" idx="1"/>
          </p:cNvCxnSpPr>
          <p:nvPr/>
        </p:nvCxnSpPr>
        <p:spPr>
          <a:xfrm>
            <a:off x="3305175" y="354911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1806575" y="286227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20" name="正方形/長方形 19"/>
          <p:cNvSpPr/>
          <p:nvPr/>
        </p:nvSpPr>
        <p:spPr>
          <a:xfrm>
            <a:off x="3946525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695825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089650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838950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8337550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25" name="直線矢印コネクタ 24"/>
          <p:cNvCxnSpPr>
            <a:stCxn id="21" idx="3"/>
            <a:endCxn id="22" idx="1"/>
          </p:cNvCxnSpPr>
          <p:nvPr/>
        </p:nvCxnSpPr>
        <p:spPr>
          <a:xfrm>
            <a:off x="5445125" y="354911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3" idx="3"/>
            <a:endCxn id="24" idx="1"/>
          </p:cNvCxnSpPr>
          <p:nvPr/>
        </p:nvCxnSpPr>
        <p:spPr>
          <a:xfrm>
            <a:off x="7588250" y="354911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楕円 26"/>
          <p:cNvSpPr/>
          <p:nvPr/>
        </p:nvSpPr>
        <p:spPr>
          <a:xfrm>
            <a:off x="1452562" y="2862278"/>
            <a:ext cx="2119313" cy="1031491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731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2604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0097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60475" y="51966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7" name="正方形/長方形 6"/>
          <p:cNvSpPr/>
          <p:nvPr/>
        </p:nvSpPr>
        <p:spPr>
          <a:xfrm>
            <a:off x="5111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1814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9307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4321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71024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5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8517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3531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92614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2759075" y="1044833"/>
            <a:ext cx="6731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5680075" y="1044833"/>
            <a:ext cx="673100" cy="12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2" idx="3"/>
            <a:endCxn id="14" idx="1"/>
          </p:cNvCxnSpPr>
          <p:nvPr/>
        </p:nvCxnSpPr>
        <p:spPr>
          <a:xfrm>
            <a:off x="8601075" y="1206500"/>
            <a:ext cx="6604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>
            <a:off x="2759075" y="1333500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>
            <a:off x="5680075" y="1295400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6351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3844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635125" y="2306739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38" name="正方形/長方形 37"/>
          <p:cNvSpPr/>
          <p:nvPr/>
        </p:nvSpPr>
        <p:spPr>
          <a:xfrm>
            <a:off x="8858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45561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53054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068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74771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5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82264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67278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3133725" y="2831904"/>
            <a:ext cx="6731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V="1">
            <a:off x="6054725" y="2831904"/>
            <a:ext cx="673100" cy="12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H="1">
            <a:off x="3133725" y="3120571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H="1">
            <a:off x="6054725" y="3082471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8975725" y="2831904"/>
            <a:ext cx="3651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flipV="1">
            <a:off x="9366250" y="2306739"/>
            <a:ext cx="0" cy="5251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H="1">
            <a:off x="504190" y="2306739"/>
            <a:ext cx="88366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504190" y="2306739"/>
            <a:ext cx="0" cy="4616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504190" y="2768404"/>
            <a:ext cx="38163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H="1">
            <a:off x="504190" y="3120571"/>
            <a:ext cx="38163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504190" y="3120571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 flipV="1">
            <a:off x="504190" y="3612696"/>
            <a:ext cx="8862060" cy="95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flipV="1">
            <a:off x="9366250" y="3120571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 flipH="1">
            <a:off x="8975725" y="3120571"/>
            <a:ext cx="3905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16421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23914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513898" y="4408064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53" name="正方形/長方形 52"/>
          <p:cNvSpPr/>
          <p:nvPr/>
        </p:nvSpPr>
        <p:spPr>
          <a:xfrm>
            <a:off x="8928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45631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X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53124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38138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74841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82334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67348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5" name="直線矢印コネクタ 64"/>
          <p:cNvCxnSpPr/>
          <p:nvPr/>
        </p:nvCxnSpPr>
        <p:spPr>
          <a:xfrm>
            <a:off x="3140710" y="4948782"/>
            <a:ext cx="6731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/>
          <p:nvPr/>
        </p:nvCxnSpPr>
        <p:spPr>
          <a:xfrm flipV="1">
            <a:off x="6061710" y="4948782"/>
            <a:ext cx="673100" cy="12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 flipH="1">
            <a:off x="3140710" y="5237449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 flipH="1">
            <a:off x="6061710" y="5199349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8982710" y="4948782"/>
            <a:ext cx="3651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 flipV="1">
            <a:off x="9373235" y="4423617"/>
            <a:ext cx="0" cy="5251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H="1">
            <a:off x="511175" y="4423617"/>
            <a:ext cx="88366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>
            <a:off x="511175" y="4423617"/>
            <a:ext cx="0" cy="4616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>
            <a:off x="511175" y="4885282"/>
            <a:ext cx="38163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H="1">
            <a:off x="511175" y="5237449"/>
            <a:ext cx="38163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>
            <a:off x="511175" y="5237449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 flipV="1">
            <a:off x="511175" y="5729574"/>
            <a:ext cx="8862060" cy="95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 flipV="1">
            <a:off x="9373235" y="5237449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 flipH="1">
            <a:off x="8982710" y="5237449"/>
            <a:ext cx="3905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71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216275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965575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" name="直線矢印コネクタ 5"/>
          <p:cNvCxnSpPr>
            <a:stCxn id="5" idx="3"/>
            <a:endCxn id="8" idx="1"/>
          </p:cNvCxnSpPr>
          <p:nvPr/>
        </p:nvCxnSpPr>
        <p:spPr>
          <a:xfrm>
            <a:off x="4714875" y="143510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216275" y="74826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5356225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105525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499350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248650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13" name="直線矢印コネクタ 12"/>
          <p:cNvCxnSpPr>
            <a:stCxn id="9" idx="3"/>
            <a:endCxn id="10" idx="1"/>
          </p:cNvCxnSpPr>
          <p:nvPr/>
        </p:nvCxnSpPr>
        <p:spPr>
          <a:xfrm>
            <a:off x="6854825" y="143510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1" idx="3"/>
          </p:cNvCxnSpPr>
          <p:nvPr/>
        </p:nvCxnSpPr>
        <p:spPr>
          <a:xfrm>
            <a:off x="8997950" y="1435100"/>
            <a:ext cx="4889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9486900" y="1435100"/>
            <a:ext cx="0" cy="5207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flipH="1">
            <a:off x="2781300" y="1955800"/>
            <a:ext cx="66833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2781300" y="1416844"/>
            <a:ext cx="0" cy="5389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endCxn id="4" idx="1"/>
          </p:cNvCxnSpPr>
          <p:nvPr/>
        </p:nvCxnSpPr>
        <p:spPr>
          <a:xfrm>
            <a:off x="2781300" y="1435100"/>
            <a:ext cx="4349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19843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7336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856163" y="4393549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24" name="正方形/長方形 23"/>
          <p:cNvSpPr/>
          <p:nvPr/>
        </p:nvSpPr>
        <p:spPr>
          <a:xfrm>
            <a:off x="12350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49053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X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56546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41560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78263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5756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70770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3482975" y="4934267"/>
            <a:ext cx="6731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V="1">
            <a:off x="6403975" y="4934267"/>
            <a:ext cx="673100" cy="12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>
            <a:off x="3482975" y="5222934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H="1">
            <a:off x="6403975" y="5184834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9324975" y="4934267"/>
            <a:ext cx="3651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V="1">
            <a:off x="9715500" y="4409102"/>
            <a:ext cx="0" cy="5251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853440" y="4409102"/>
            <a:ext cx="88366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853440" y="4409102"/>
            <a:ext cx="0" cy="4616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853440" y="4870767"/>
            <a:ext cx="38163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 flipH="1">
            <a:off x="853440" y="5222934"/>
            <a:ext cx="38163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853440" y="5222934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V="1">
            <a:off x="853440" y="5715059"/>
            <a:ext cx="8862060" cy="95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V="1">
            <a:off x="9715500" y="5222934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H="1">
            <a:off x="9324975" y="5222934"/>
            <a:ext cx="3905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3422876" y="3620115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5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4172176" y="3620115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2673576" y="3620115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577090" y="3238470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n</a:t>
            </a:r>
            <a:endParaRPr kumimoji="1" lang="ja-JP" altLang="en-US" sz="2400" b="1" dirty="0"/>
          </a:p>
        </p:txBody>
      </p:sp>
      <p:sp>
        <p:nvSpPr>
          <p:cNvPr id="52" name="楕円 51"/>
          <p:cNvSpPr/>
          <p:nvPr/>
        </p:nvSpPr>
        <p:spPr>
          <a:xfrm>
            <a:off x="6964363" y="4563090"/>
            <a:ext cx="2500312" cy="1031491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774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7618899" y="2189072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143335" y="49362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B050"/>
                </a:solidFill>
              </a:rPr>
              <a:t>first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143335" y="112862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7030A0"/>
                </a:solidFill>
              </a:rPr>
              <a:t>last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cxnSp>
        <p:nvCxnSpPr>
          <p:cNvPr id="11" name="カギ線コネクタ 10"/>
          <p:cNvCxnSpPr>
            <a:stCxn id="8" idx="3"/>
            <a:endCxn id="7" idx="0"/>
          </p:cNvCxnSpPr>
          <p:nvPr/>
        </p:nvCxnSpPr>
        <p:spPr>
          <a:xfrm>
            <a:off x="1892635" y="811124"/>
            <a:ext cx="6100914" cy="1377948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9" idx="2"/>
            <a:endCxn id="7" idx="2"/>
          </p:cNvCxnSpPr>
          <p:nvPr/>
        </p:nvCxnSpPr>
        <p:spPr>
          <a:xfrm rot="16200000" flipH="1">
            <a:off x="4225543" y="-943934"/>
            <a:ext cx="1060448" cy="6475564"/>
          </a:xfrm>
          <a:prstGeom prst="bentConnector3">
            <a:avLst>
              <a:gd name="adj1" fmla="val 121557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555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013625" y="1731872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143335" y="70952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B050"/>
                </a:solidFill>
              </a:rPr>
              <a:t>sp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cxnSp>
        <p:nvCxnSpPr>
          <p:cNvPr id="7" name="カギ線コネクタ 6"/>
          <p:cNvCxnSpPr>
            <a:stCxn id="5" idx="3"/>
            <a:endCxn id="4" idx="0"/>
          </p:cNvCxnSpPr>
          <p:nvPr/>
        </p:nvCxnSpPr>
        <p:spPr>
          <a:xfrm>
            <a:off x="1892635" y="1027024"/>
            <a:ext cx="4495640" cy="704848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059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插入节点</a:t>
            </a:r>
            <a:r>
              <a:rPr lang="en-US" altLang="zh-CN" dirty="0"/>
              <a:t>step1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186180" y="260159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head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8648700" y="601853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01650" y="3782695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843915" y="3380740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041140" y="3843655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16</a:t>
              </a:r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33" name="直接箭头连接符 32"/>
          <p:cNvCxnSpPr>
            <a:endCxn id="27" idx="0"/>
          </p:cNvCxnSpPr>
          <p:nvPr/>
        </p:nvCxnSpPr>
        <p:spPr>
          <a:xfrm>
            <a:off x="3242945" y="2999740"/>
            <a:ext cx="1826895" cy="8439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5906770" y="495744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37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6237605" y="4300220"/>
            <a:ext cx="888365" cy="6743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8" idx="2"/>
          </p:cNvCxnSpPr>
          <p:nvPr/>
        </p:nvCxnSpPr>
        <p:spPr>
          <a:xfrm flipH="1" flipV="1">
            <a:off x="2214880" y="3380740"/>
            <a:ext cx="1826260" cy="8394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27" idx="2"/>
          </p:cNvCxnSpPr>
          <p:nvPr/>
        </p:nvCxnSpPr>
        <p:spPr>
          <a:xfrm flipH="1" flipV="1">
            <a:off x="5069840" y="4622800"/>
            <a:ext cx="836930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7963535" y="5459730"/>
            <a:ext cx="1086485" cy="558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4714875" y="190246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tmp</a:t>
              </a:r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125970" y="2036445"/>
            <a:ext cx="41954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插入新的节点</a:t>
            </a:r>
            <a:r>
              <a:rPr lang="en-US" altLang="zh-CN" sz="2400" dirty="0" err="1"/>
              <a:t>tmp</a:t>
            </a:r>
            <a:r>
              <a:rPr lang="zh-CN" altLang="en-US" sz="2400" dirty="0"/>
              <a:t>：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step1</a:t>
            </a:r>
            <a:r>
              <a:rPr lang="zh-CN" altLang="en-US" sz="2400" dirty="0">
                <a:solidFill>
                  <a:srgbClr val="FF0000"/>
                </a:solidFill>
              </a:rPr>
              <a:t>：将</a:t>
            </a:r>
            <a:r>
              <a:rPr lang="en-US" altLang="zh-CN" sz="2400" dirty="0" err="1">
                <a:solidFill>
                  <a:srgbClr val="FF0000"/>
                </a:solidFill>
              </a:rPr>
              <a:t>tmp</a:t>
            </a:r>
            <a:r>
              <a:rPr lang="zh-CN" altLang="en-US" sz="2400" dirty="0">
                <a:solidFill>
                  <a:srgbClr val="FF0000"/>
                </a:solidFill>
              </a:rPr>
              <a:t>节点与</a:t>
            </a:r>
            <a:r>
              <a:rPr lang="en-US" altLang="zh-CN" sz="2400" dirty="0">
                <a:solidFill>
                  <a:srgbClr val="FF0000"/>
                </a:solidFill>
              </a:rPr>
              <a:t>head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head-&gt;next</a:t>
            </a:r>
            <a:r>
              <a:rPr lang="zh-CN" altLang="en-US" sz="2400" dirty="0">
                <a:solidFill>
                  <a:srgbClr val="FF0000"/>
                </a:solidFill>
              </a:rPr>
              <a:t>链接起来</a:t>
            </a:r>
          </a:p>
          <a:p>
            <a:r>
              <a:rPr lang="en-US" altLang="zh-CN" sz="2400" dirty="0">
                <a:solidFill>
                  <a:srgbClr val="00B050"/>
                </a:solidFill>
              </a:rPr>
              <a:t>1.tmp-&gt;next = head-&gt;next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2.tmp-&gt;prev = head</a:t>
            </a:r>
          </a:p>
          <a:p>
            <a:endParaRPr lang="en-US" altLang="zh-CN" sz="2400" dirty="0"/>
          </a:p>
        </p:txBody>
      </p:sp>
      <p:cxnSp>
        <p:nvCxnSpPr>
          <p:cNvPr id="57" name="直接箭头连接符 56"/>
          <p:cNvCxnSpPr>
            <a:stCxn id="55" idx="2"/>
            <a:endCxn id="27" idx="0"/>
          </p:cNvCxnSpPr>
          <p:nvPr/>
        </p:nvCxnSpPr>
        <p:spPr>
          <a:xfrm flipH="1">
            <a:off x="5069840" y="2681605"/>
            <a:ext cx="1466215" cy="116205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4" idx="1"/>
            <a:endCxn id="8" idx="0"/>
          </p:cNvCxnSpPr>
          <p:nvPr/>
        </p:nvCxnSpPr>
        <p:spPr>
          <a:xfrm flipH="1">
            <a:off x="2214880" y="2279015"/>
            <a:ext cx="2499995" cy="3225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插入节点</a:t>
            </a:r>
            <a:r>
              <a:rPr lang="en-US" altLang="zh-CN">
                <a:sym typeface="+mn-ea"/>
              </a:rPr>
              <a:t>step2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head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16</a:t>
              </a:r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37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tmp</a:t>
              </a:r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279005" y="1955165"/>
            <a:ext cx="41948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插入新的节点</a:t>
            </a:r>
            <a:r>
              <a:rPr lang="en-US" altLang="zh-CN" sz="2400" dirty="0" err="1"/>
              <a:t>tmp</a:t>
            </a:r>
            <a:r>
              <a:rPr lang="zh-CN" altLang="en-US" sz="2400" dirty="0"/>
              <a:t>：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step2</a:t>
            </a:r>
            <a:r>
              <a:rPr lang="zh-CN" altLang="en-US" sz="2400" dirty="0">
                <a:solidFill>
                  <a:srgbClr val="FF0000"/>
                </a:solidFill>
              </a:rPr>
              <a:t>：将</a:t>
            </a:r>
            <a:r>
              <a:rPr lang="en-US" altLang="zh-CN" sz="2400" dirty="0">
                <a:solidFill>
                  <a:srgbClr val="FF0000"/>
                </a:solidFill>
              </a:rPr>
              <a:t>head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head-&gt;next</a:t>
            </a:r>
            <a:r>
              <a:rPr lang="zh-CN" altLang="en-US" sz="2400" dirty="0">
                <a:solidFill>
                  <a:srgbClr val="FF0000"/>
                </a:solidFill>
              </a:rPr>
              <a:t>与</a:t>
            </a:r>
            <a:r>
              <a:rPr lang="en-US" altLang="zh-CN" sz="2400" dirty="0" err="1">
                <a:solidFill>
                  <a:srgbClr val="FF0000"/>
                </a:solidFill>
              </a:rPr>
              <a:t>tmp</a:t>
            </a:r>
            <a:r>
              <a:rPr lang="zh-CN" altLang="en-US" sz="2400" dirty="0">
                <a:solidFill>
                  <a:srgbClr val="FF0000"/>
                </a:solidFill>
              </a:rPr>
              <a:t>链接起来</a:t>
            </a:r>
          </a:p>
          <a:p>
            <a:r>
              <a:rPr lang="en-US" altLang="zh-CN" sz="2400" dirty="0">
                <a:solidFill>
                  <a:srgbClr val="F6A200"/>
                </a:solidFill>
              </a:rPr>
              <a:t>3.if(head-&gt;next)</a:t>
            </a:r>
          </a:p>
          <a:p>
            <a:r>
              <a:rPr lang="en-US" altLang="zh-CN" sz="2400" dirty="0">
                <a:solidFill>
                  <a:srgbClr val="F6A200"/>
                </a:solidFill>
              </a:rPr>
              <a:t>        head-&gt;next-&gt;prev = </a:t>
            </a:r>
            <a:r>
              <a:rPr lang="en-US" altLang="zh-CN" sz="2400" dirty="0" err="1">
                <a:solidFill>
                  <a:srgbClr val="F6A200"/>
                </a:solidFill>
              </a:rPr>
              <a:t>tmp</a:t>
            </a:r>
            <a:endParaRPr lang="en-US" altLang="zh-CN" sz="2400" dirty="0">
              <a:solidFill>
                <a:srgbClr val="F6A200"/>
              </a:solidFill>
            </a:endParaRPr>
          </a:p>
          <a:p>
            <a:r>
              <a:rPr lang="en-US" altLang="zh-CN" sz="2400" dirty="0">
                <a:solidFill>
                  <a:srgbClr val="FF99FF"/>
                </a:solidFill>
              </a:rPr>
              <a:t>4.head-&gt;next = </a:t>
            </a:r>
            <a:r>
              <a:rPr lang="en-US" altLang="zh-CN" sz="2400" dirty="0" err="1">
                <a:solidFill>
                  <a:srgbClr val="FF99FF"/>
                </a:solidFill>
              </a:rPr>
              <a:t>tmp</a:t>
            </a:r>
            <a:endParaRPr lang="en-US" altLang="zh-CN" sz="2400" dirty="0">
              <a:solidFill>
                <a:srgbClr val="FF99FF"/>
              </a:solidFill>
            </a:endParaRP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删除节点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head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16</a:t>
              </a:r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37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tmp</a:t>
              </a:r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051675" y="1955165"/>
            <a:ext cx="44221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删除节点</a:t>
            </a:r>
            <a:r>
              <a:rPr lang="en-US" altLang="zh-CN" sz="2400" dirty="0" err="1"/>
              <a:t>tmp</a:t>
            </a:r>
            <a:r>
              <a:rPr lang="zh-CN" altLang="en-US" sz="2400" dirty="0"/>
              <a:t>：</a:t>
            </a:r>
          </a:p>
          <a:p>
            <a:r>
              <a:rPr lang="en-US" altLang="zh-CN" sz="2400" dirty="0">
                <a:solidFill>
                  <a:srgbClr val="556A02"/>
                </a:solidFill>
              </a:rPr>
              <a:t>1.tmp-&gt;next-&gt;prev = </a:t>
            </a:r>
            <a:r>
              <a:rPr lang="en-US" altLang="zh-CN" sz="2400" dirty="0" err="1">
                <a:solidFill>
                  <a:srgbClr val="556A02"/>
                </a:solidFill>
              </a:rPr>
              <a:t>tmp</a:t>
            </a:r>
            <a:r>
              <a:rPr lang="en-US" altLang="zh-CN" sz="2400" dirty="0">
                <a:solidFill>
                  <a:srgbClr val="556A02"/>
                </a:solidFill>
              </a:rPr>
              <a:t>-&gt;prev</a:t>
            </a:r>
          </a:p>
          <a:p>
            <a:r>
              <a:rPr lang="en-US" altLang="zh-CN" sz="2400" dirty="0">
                <a:solidFill>
                  <a:srgbClr val="FF3399"/>
                </a:solidFill>
              </a:rPr>
              <a:t>2.tmp-&gt;prev-&gt;next = </a:t>
            </a:r>
            <a:r>
              <a:rPr lang="en-US" altLang="zh-CN" sz="2400" dirty="0" err="1">
                <a:solidFill>
                  <a:srgbClr val="FF3399"/>
                </a:solidFill>
              </a:rPr>
              <a:t>tmp</a:t>
            </a:r>
            <a:r>
              <a:rPr lang="en-US" altLang="zh-CN" sz="2400" dirty="0">
                <a:solidFill>
                  <a:srgbClr val="FF3399"/>
                </a:solidFill>
              </a:rPr>
              <a:t>-&gt;next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3.delete </a:t>
            </a:r>
            <a:r>
              <a:rPr lang="en-US" altLang="zh-CN" sz="2400" dirty="0" err="1">
                <a:solidFill>
                  <a:schemeClr val="tx1"/>
                </a:solidFill>
              </a:rPr>
              <a:t>tmp</a:t>
            </a:r>
            <a:r>
              <a:rPr lang="zh-CN" altLang="en-US" sz="2400" dirty="0">
                <a:solidFill>
                  <a:schemeClr val="tx1"/>
                </a:solidFill>
              </a:rPr>
              <a:t>回收</a:t>
            </a:r>
            <a:r>
              <a:rPr lang="en-US" altLang="zh-CN" sz="2400" dirty="0" err="1">
                <a:solidFill>
                  <a:schemeClr val="tx1"/>
                </a:solidFill>
              </a:rPr>
              <a:t>tmp</a:t>
            </a:r>
            <a:r>
              <a:rPr lang="zh-CN" altLang="en-US" sz="2400" dirty="0">
                <a:solidFill>
                  <a:schemeClr val="tx1"/>
                </a:solidFill>
              </a:rPr>
              <a:t>分配的空间</a:t>
            </a: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乘号 3"/>
          <p:cNvSpPr/>
          <p:nvPr/>
        </p:nvSpPr>
        <p:spPr>
          <a:xfrm>
            <a:off x="2953385" y="272986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乘号 5"/>
          <p:cNvSpPr/>
          <p:nvPr/>
        </p:nvSpPr>
        <p:spPr>
          <a:xfrm>
            <a:off x="1873250" y="301942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乘号 6"/>
          <p:cNvSpPr/>
          <p:nvPr/>
        </p:nvSpPr>
        <p:spPr>
          <a:xfrm>
            <a:off x="4854575" y="3884930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3998595" y="423989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曲线连接符 15"/>
          <p:cNvCxnSpPr>
            <a:stCxn id="31" idx="2"/>
          </p:cNvCxnSpPr>
          <p:nvPr/>
        </p:nvCxnSpPr>
        <p:spPr>
          <a:xfrm rot="5400000" flipH="1">
            <a:off x="2355850" y="2240280"/>
            <a:ext cx="2150745" cy="3557270"/>
          </a:xfrm>
          <a:prstGeom prst="curvedConnector4">
            <a:avLst>
              <a:gd name="adj1" fmla="val -11057"/>
              <a:gd name="adj2" fmla="val 88745"/>
            </a:avLst>
          </a:prstGeom>
          <a:ln w="38100">
            <a:solidFill>
              <a:srgbClr val="556A0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/>
          <p:nvPr/>
        </p:nvCxnSpPr>
        <p:spPr>
          <a:xfrm>
            <a:off x="2750185" y="2169160"/>
            <a:ext cx="3254375" cy="2208530"/>
          </a:xfrm>
          <a:prstGeom prst="curvedConnector3">
            <a:avLst>
              <a:gd name="adj1" fmla="val 86536"/>
            </a:avLst>
          </a:prstGeom>
          <a:ln w="38100">
            <a:solidFill>
              <a:srgbClr val="FF5B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745615" y="1831340"/>
            <a:ext cx="4545965" cy="542290"/>
            <a:chOff x="2642" y="4168"/>
            <a:chExt cx="7159" cy="854"/>
          </a:xfrm>
        </p:grpSpPr>
        <p:grpSp>
          <p:nvGrpSpPr>
            <p:cNvPr id="10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16</a:t>
                </a: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23</a:t>
                </a: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68</a:t>
                </a: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67</a:t>
                </a: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41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34</a:t>
                </a: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745615" y="852170"/>
            <a:ext cx="4545965" cy="542290"/>
            <a:chOff x="2662" y="3067"/>
            <a:chExt cx="7159" cy="854"/>
          </a:xfrm>
        </p:grpSpPr>
        <p:sp>
          <p:nvSpPr>
            <p:cNvPr id="14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7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8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9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0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1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682115" y="22733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682115" y="48387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989445" y="939165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初始化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989445" y="1835150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每次</a:t>
            </a:r>
            <a:r>
              <a:rPr lang="en-US" altLang="zh-CN"/>
              <a:t>push</a:t>
            </a:r>
            <a:r>
              <a:rPr lang="zh-CN" altLang="en-US"/>
              <a:t>数据后，</a:t>
            </a:r>
            <a:br>
              <a:rPr lang="zh-CN" altLang="en-US"/>
            </a:br>
            <a:r>
              <a:rPr lang="en-US" altLang="zh-CN"/>
              <a:t>last</a:t>
            </a:r>
            <a:r>
              <a:rPr lang="zh-CN" altLang="en-US"/>
              <a:t>移动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745615" y="146304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156517" y="1505903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745615" y="2880995"/>
            <a:ext cx="4545965" cy="542290"/>
            <a:chOff x="2642" y="4168"/>
            <a:chExt cx="7159" cy="854"/>
          </a:xfrm>
        </p:grpSpPr>
        <p:grpSp>
          <p:nvGrpSpPr>
            <p:cNvPr id="30" name="组合 2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68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67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41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34</a:t>
                </a:r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8" name="矩形 37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5123815" y="251269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2882265" y="251269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7115175" y="2778125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pop2</a:t>
            </a:r>
            <a:r>
              <a:rPr lang="zh-CN" altLang="en-US"/>
              <a:t>次以后，</a:t>
            </a:r>
            <a:br>
              <a:rPr lang="zh-CN" altLang="en-US"/>
            </a:br>
            <a:r>
              <a:rPr lang="en-US" altLang="zh-CN"/>
              <a:t>First</a:t>
            </a:r>
            <a:r>
              <a:rPr lang="zh-CN" altLang="en-US"/>
              <a:t>移动两次</a:t>
            </a:r>
          </a:p>
        </p:txBody>
      </p:sp>
      <p:grpSp>
        <p:nvGrpSpPr>
          <p:cNvPr id="42" name="组合 28"/>
          <p:cNvGrpSpPr/>
          <p:nvPr/>
        </p:nvGrpSpPr>
        <p:grpSpPr>
          <a:xfrm>
            <a:off x="1746250" y="4043045"/>
            <a:ext cx="4545965" cy="542290"/>
            <a:chOff x="2642" y="4168"/>
            <a:chExt cx="7159" cy="854"/>
          </a:xfrm>
        </p:grpSpPr>
        <p:grpSp>
          <p:nvGrpSpPr>
            <p:cNvPr id="43" name="组合 2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46" name="矩形 30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47" name="矩形 31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48" name="矩形 32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49" name="矩形 33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50" name="矩形 34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51" name="矩形 35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</p:grpSp>
        <p:sp>
          <p:nvSpPr>
            <p:cNvPr id="44" name="矩形 36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29</a:t>
              </a:r>
              <a:endParaRPr lang="en-US" altLang="zh-CN" dirty="0"/>
            </a:p>
          </p:txBody>
        </p:sp>
        <p:sp>
          <p:nvSpPr>
            <p:cNvPr id="45" name="矩形 37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41</a:t>
              </a:r>
              <a:endParaRPr lang="en-US" altLang="zh-CN" dirty="0"/>
            </a:p>
          </p:txBody>
        </p:sp>
      </p:grpSp>
      <p:sp>
        <p:nvSpPr>
          <p:cNvPr id="52" name="文本框 38"/>
          <p:cNvSpPr txBox="1"/>
          <p:nvPr/>
        </p:nvSpPr>
        <p:spPr>
          <a:xfrm>
            <a:off x="6294119" y="367474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53" name="文本框 39"/>
          <p:cNvSpPr txBox="1"/>
          <p:nvPr/>
        </p:nvSpPr>
        <p:spPr>
          <a:xfrm>
            <a:off x="5156517" y="367474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First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グループ化 100"/>
          <p:cNvGrpSpPr/>
          <p:nvPr/>
        </p:nvGrpSpPr>
        <p:grpSpPr>
          <a:xfrm>
            <a:off x="1307932" y="797643"/>
            <a:ext cx="5224626" cy="2188905"/>
            <a:chOff x="1075704" y="797643"/>
            <a:chExt cx="5224626" cy="2188905"/>
          </a:xfrm>
        </p:grpSpPr>
        <p:sp>
          <p:nvSpPr>
            <p:cNvPr id="4" name="正方形/長方形 3"/>
            <p:cNvSpPr/>
            <p:nvPr/>
          </p:nvSpPr>
          <p:spPr>
            <a:xfrm>
              <a:off x="3259393" y="1302773"/>
              <a:ext cx="811162" cy="3490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FF0000"/>
                  </a:solidFill>
                </a:rPr>
                <a:t>A(0,3)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2131140" y="1922206"/>
              <a:ext cx="811162" cy="2654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FF0000"/>
                  </a:solidFill>
                </a:rPr>
                <a:t>A(0,1)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380271" y="1917292"/>
              <a:ext cx="811162" cy="2703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FF0000"/>
                  </a:solidFill>
                </a:rPr>
                <a:t>A(2,3)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1599271" y="2635046"/>
              <a:ext cx="811162" cy="3515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FF0000"/>
                  </a:solidFill>
                </a:rPr>
                <a:t>A(0,0)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710935" y="2635046"/>
              <a:ext cx="811162" cy="3515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FF0000"/>
                  </a:solidFill>
                </a:rPr>
                <a:t>A(1,1)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3838268" y="2635046"/>
              <a:ext cx="811162" cy="3515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FF0000"/>
                  </a:solidFill>
                </a:rPr>
                <a:t>A(2,2)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965601" y="2635046"/>
              <a:ext cx="811162" cy="3515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FF0000"/>
                  </a:solidFill>
                </a:rPr>
                <a:t>A(3,3)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直線矢印コネクタ 11"/>
            <p:cNvCxnSpPr>
              <a:stCxn id="4" idx="1"/>
              <a:endCxn id="5" idx="0"/>
            </p:cNvCxnSpPr>
            <p:nvPr/>
          </p:nvCxnSpPr>
          <p:spPr>
            <a:xfrm flipH="1">
              <a:off x="2536721" y="1477297"/>
              <a:ext cx="722672" cy="44490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/>
            <p:cNvCxnSpPr>
              <a:stCxn id="4" idx="3"/>
              <a:endCxn id="6" idx="0"/>
            </p:cNvCxnSpPr>
            <p:nvPr/>
          </p:nvCxnSpPr>
          <p:spPr>
            <a:xfrm>
              <a:off x="4070555" y="1477297"/>
              <a:ext cx="715297" cy="4399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>
              <a:stCxn id="5" idx="2"/>
              <a:endCxn id="7" idx="0"/>
            </p:cNvCxnSpPr>
            <p:nvPr/>
          </p:nvCxnSpPr>
          <p:spPr>
            <a:xfrm flipH="1">
              <a:off x="2004852" y="2187677"/>
              <a:ext cx="531869" cy="4473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>
              <a:stCxn id="5" idx="2"/>
              <a:endCxn id="8" idx="0"/>
            </p:cNvCxnSpPr>
            <p:nvPr/>
          </p:nvCxnSpPr>
          <p:spPr>
            <a:xfrm>
              <a:off x="2536721" y="2187677"/>
              <a:ext cx="579795" cy="4473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>
              <a:stCxn id="6" idx="2"/>
              <a:endCxn id="9" idx="0"/>
            </p:cNvCxnSpPr>
            <p:nvPr/>
          </p:nvCxnSpPr>
          <p:spPr>
            <a:xfrm flipH="1">
              <a:off x="4243849" y="2187677"/>
              <a:ext cx="542003" cy="4473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>
              <a:stCxn id="6" idx="2"/>
              <a:endCxn id="10" idx="0"/>
            </p:cNvCxnSpPr>
            <p:nvPr/>
          </p:nvCxnSpPr>
          <p:spPr>
            <a:xfrm>
              <a:off x="4785852" y="2187677"/>
              <a:ext cx="585330" cy="4473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曲線コネクタ 30"/>
            <p:cNvCxnSpPr>
              <a:stCxn id="5" idx="1"/>
              <a:endCxn id="32" idx="3"/>
            </p:cNvCxnSpPr>
            <p:nvPr/>
          </p:nvCxnSpPr>
          <p:spPr>
            <a:xfrm rot="10800000">
              <a:off x="2004852" y="1682548"/>
              <a:ext cx="126288" cy="372395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B050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正方形/長方形 31"/>
            <p:cNvSpPr/>
            <p:nvPr/>
          </p:nvSpPr>
          <p:spPr>
            <a:xfrm>
              <a:off x="1075704" y="1528919"/>
              <a:ext cx="929148" cy="307256"/>
            </a:xfrm>
            <a:prstGeom prst="rect">
              <a:avLst/>
            </a:prstGeom>
            <a:noFill/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00B050"/>
                  </a:solidFill>
                </a:rPr>
                <a:t>B(0,0,1)</a:t>
              </a:r>
              <a:endParaRPr kumimoji="1" lang="ja-JP" alt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35" name="曲線コネクタ 34"/>
            <p:cNvCxnSpPr>
              <a:stCxn id="6" idx="3"/>
              <a:endCxn id="84" idx="1"/>
            </p:cNvCxnSpPr>
            <p:nvPr/>
          </p:nvCxnSpPr>
          <p:spPr>
            <a:xfrm flipV="1">
              <a:off x="5191433" y="1682547"/>
              <a:ext cx="179749" cy="369938"/>
            </a:xfrm>
            <a:prstGeom prst="curvedConnector3">
              <a:avLst/>
            </a:prstGeom>
            <a:ln>
              <a:solidFill>
                <a:srgbClr val="00B050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正方形/長方形 83"/>
            <p:cNvSpPr/>
            <p:nvPr/>
          </p:nvSpPr>
          <p:spPr>
            <a:xfrm>
              <a:off x="5371182" y="1528919"/>
              <a:ext cx="929148" cy="307256"/>
            </a:xfrm>
            <a:prstGeom prst="rect">
              <a:avLst/>
            </a:prstGeom>
            <a:noFill/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00B050"/>
                  </a:solidFill>
                </a:rPr>
                <a:t>B(2,2,3)</a:t>
              </a:r>
              <a:endParaRPr kumimoji="1" lang="ja-JP" alt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95" name="曲線コネクタ 94"/>
            <p:cNvCxnSpPr>
              <a:stCxn id="4" idx="0"/>
              <a:endCxn id="98" idx="1"/>
            </p:cNvCxnSpPr>
            <p:nvPr/>
          </p:nvCxnSpPr>
          <p:spPr>
            <a:xfrm rot="5400000" flipH="1" flipV="1">
              <a:off x="3638550" y="977695"/>
              <a:ext cx="351502" cy="298655"/>
            </a:xfrm>
            <a:prstGeom prst="curvedConnector2">
              <a:avLst/>
            </a:prstGeom>
            <a:ln>
              <a:solidFill>
                <a:srgbClr val="00B050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正方形/長方形 97"/>
            <p:cNvSpPr/>
            <p:nvPr/>
          </p:nvSpPr>
          <p:spPr>
            <a:xfrm>
              <a:off x="3963629" y="797643"/>
              <a:ext cx="929148" cy="307256"/>
            </a:xfrm>
            <a:prstGeom prst="rect">
              <a:avLst/>
            </a:prstGeom>
            <a:noFill/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00B050"/>
                  </a:solidFill>
                </a:rPr>
                <a:t>B(0,1,3)</a:t>
              </a:r>
              <a:endParaRPr kumimoji="1" lang="ja-JP" alt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61" name="グループ化 160"/>
          <p:cNvGrpSpPr/>
          <p:nvPr/>
        </p:nvGrpSpPr>
        <p:grpSpPr>
          <a:xfrm>
            <a:off x="8153787" y="3632316"/>
            <a:ext cx="3067338" cy="2584253"/>
            <a:chOff x="8153787" y="3632316"/>
            <a:chExt cx="3067338" cy="2584253"/>
          </a:xfrm>
        </p:grpSpPr>
        <p:sp>
          <p:nvSpPr>
            <p:cNvPr id="104" name="正方形/長方形 103"/>
            <p:cNvSpPr/>
            <p:nvPr/>
          </p:nvSpPr>
          <p:spPr>
            <a:xfrm>
              <a:off x="9020743" y="3632316"/>
              <a:ext cx="405582" cy="3490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FF0000"/>
                  </a:solidFill>
                </a:rPr>
                <a:t>4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5" name="正方形/長方形 104"/>
            <p:cNvSpPr/>
            <p:nvPr/>
          </p:nvSpPr>
          <p:spPr>
            <a:xfrm>
              <a:off x="8472285" y="4191118"/>
              <a:ext cx="405582" cy="3490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FF0000"/>
                  </a:solidFill>
                </a:rPr>
                <a:t>2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6" name="正方形/長方形 105"/>
            <p:cNvSpPr/>
            <p:nvPr/>
          </p:nvSpPr>
          <p:spPr>
            <a:xfrm>
              <a:off x="9579543" y="4191117"/>
              <a:ext cx="405582" cy="3490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FF0000"/>
                  </a:solidFill>
                </a:rPr>
                <a:t>2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7" name="正方形/長方形 106"/>
            <p:cNvSpPr/>
            <p:nvPr/>
          </p:nvSpPr>
          <p:spPr>
            <a:xfrm>
              <a:off x="8153787" y="4749920"/>
              <a:ext cx="405582" cy="3490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FF0000"/>
                  </a:solidFill>
                </a:rPr>
                <a:t>1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8" name="正方形/長方形 107"/>
            <p:cNvSpPr/>
            <p:nvPr/>
          </p:nvSpPr>
          <p:spPr>
            <a:xfrm>
              <a:off x="8732724" y="4749919"/>
              <a:ext cx="405582" cy="3490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FF0000"/>
                  </a:solidFill>
                </a:rPr>
                <a:t>1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9" name="正方形/長方形 108"/>
            <p:cNvSpPr/>
            <p:nvPr/>
          </p:nvSpPr>
          <p:spPr>
            <a:xfrm>
              <a:off x="9311661" y="4749919"/>
              <a:ext cx="405582" cy="3490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FF0000"/>
                  </a:solidFill>
                </a:rPr>
                <a:t>1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0" name="正方形/長方形 109"/>
            <p:cNvSpPr/>
            <p:nvPr/>
          </p:nvSpPr>
          <p:spPr>
            <a:xfrm>
              <a:off x="9890598" y="4749918"/>
              <a:ext cx="405582" cy="3490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FF0000"/>
                  </a:solidFill>
                </a:rPr>
                <a:t>1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2" name="直線矢印コネクタ 111"/>
            <p:cNvCxnSpPr>
              <a:stCxn id="104" idx="1"/>
              <a:endCxn id="105" idx="0"/>
            </p:cNvCxnSpPr>
            <p:nvPr/>
          </p:nvCxnSpPr>
          <p:spPr>
            <a:xfrm flipH="1">
              <a:off x="8675076" y="3806840"/>
              <a:ext cx="345667" cy="3842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矢印コネクタ 112"/>
            <p:cNvCxnSpPr>
              <a:stCxn id="104" idx="3"/>
              <a:endCxn id="106" idx="0"/>
            </p:cNvCxnSpPr>
            <p:nvPr/>
          </p:nvCxnSpPr>
          <p:spPr>
            <a:xfrm>
              <a:off x="9426325" y="3806840"/>
              <a:ext cx="356009" cy="3842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矢印コネクタ 115"/>
            <p:cNvCxnSpPr>
              <a:stCxn id="105" idx="2"/>
              <a:endCxn id="107" idx="0"/>
            </p:cNvCxnSpPr>
            <p:nvPr/>
          </p:nvCxnSpPr>
          <p:spPr>
            <a:xfrm flipH="1">
              <a:off x="8356578" y="4540165"/>
              <a:ext cx="318498" cy="2097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矢印コネクタ 118"/>
            <p:cNvCxnSpPr>
              <a:stCxn id="105" idx="2"/>
              <a:endCxn id="108" idx="0"/>
            </p:cNvCxnSpPr>
            <p:nvPr/>
          </p:nvCxnSpPr>
          <p:spPr>
            <a:xfrm>
              <a:off x="8675076" y="4540165"/>
              <a:ext cx="260439" cy="2097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矢印コネクタ 121"/>
            <p:cNvCxnSpPr>
              <a:stCxn id="106" idx="2"/>
              <a:endCxn id="109" idx="0"/>
            </p:cNvCxnSpPr>
            <p:nvPr/>
          </p:nvCxnSpPr>
          <p:spPr>
            <a:xfrm flipH="1">
              <a:off x="9514452" y="4540164"/>
              <a:ext cx="267882" cy="2097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矢印コネクタ 124"/>
            <p:cNvCxnSpPr>
              <a:stCxn id="106" idx="2"/>
              <a:endCxn id="110" idx="0"/>
            </p:cNvCxnSpPr>
            <p:nvPr/>
          </p:nvCxnSpPr>
          <p:spPr>
            <a:xfrm>
              <a:off x="9782334" y="4540164"/>
              <a:ext cx="311055" cy="2097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正方形/長方形 127"/>
            <p:cNvSpPr/>
            <p:nvPr/>
          </p:nvSpPr>
          <p:spPr>
            <a:xfrm>
              <a:off x="8472285" y="5308719"/>
              <a:ext cx="405582" cy="3490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FF0000"/>
                  </a:solidFill>
                </a:rPr>
                <a:t>2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9" name="正方形/長方形 128"/>
            <p:cNvSpPr/>
            <p:nvPr/>
          </p:nvSpPr>
          <p:spPr>
            <a:xfrm>
              <a:off x="9579543" y="5308718"/>
              <a:ext cx="405582" cy="3490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FF0000"/>
                  </a:solidFill>
                </a:rPr>
                <a:t>2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30" name="直線矢印コネクタ 129"/>
            <p:cNvCxnSpPr>
              <a:stCxn id="107" idx="2"/>
              <a:endCxn id="128" idx="0"/>
            </p:cNvCxnSpPr>
            <p:nvPr/>
          </p:nvCxnSpPr>
          <p:spPr>
            <a:xfrm>
              <a:off x="8356578" y="5098967"/>
              <a:ext cx="318498" cy="209752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矢印コネクタ 132"/>
            <p:cNvCxnSpPr>
              <a:stCxn id="108" idx="2"/>
              <a:endCxn id="128" idx="0"/>
            </p:cNvCxnSpPr>
            <p:nvPr/>
          </p:nvCxnSpPr>
          <p:spPr>
            <a:xfrm flipH="1">
              <a:off x="8675076" y="5098966"/>
              <a:ext cx="260439" cy="20975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矢印コネクタ 135"/>
            <p:cNvCxnSpPr>
              <a:stCxn id="109" idx="2"/>
              <a:endCxn id="129" idx="0"/>
            </p:cNvCxnSpPr>
            <p:nvPr/>
          </p:nvCxnSpPr>
          <p:spPr>
            <a:xfrm>
              <a:off x="9514452" y="5098966"/>
              <a:ext cx="267882" cy="209752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矢印コネクタ 138"/>
            <p:cNvCxnSpPr>
              <a:stCxn id="110" idx="2"/>
              <a:endCxn id="129" idx="0"/>
            </p:cNvCxnSpPr>
            <p:nvPr/>
          </p:nvCxnSpPr>
          <p:spPr>
            <a:xfrm flipH="1">
              <a:off x="9782334" y="5098965"/>
              <a:ext cx="311055" cy="20975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正方形/長方形 145"/>
            <p:cNvSpPr/>
            <p:nvPr/>
          </p:nvSpPr>
          <p:spPr>
            <a:xfrm>
              <a:off x="9020743" y="5867522"/>
              <a:ext cx="405582" cy="3490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FF0000"/>
                  </a:solidFill>
                </a:rPr>
                <a:t>4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47" name="直線矢印コネクタ 146"/>
            <p:cNvCxnSpPr>
              <a:stCxn id="128" idx="2"/>
              <a:endCxn id="146" idx="1"/>
            </p:cNvCxnSpPr>
            <p:nvPr/>
          </p:nvCxnSpPr>
          <p:spPr>
            <a:xfrm>
              <a:off x="8675076" y="5657766"/>
              <a:ext cx="345667" cy="38428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矢印コネクタ 149"/>
            <p:cNvCxnSpPr>
              <a:stCxn id="129" idx="2"/>
              <a:endCxn id="146" idx="3"/>
            </p:cNvCxnSpPr>
            <p:nvPr/>
          </p:nvCxnSpPr>
          <p:spPr>
            <a:xfrm flipH="1">
              <a:off x="9426325" y="5657765"/>
              <a:ext cx="356009" cy="384281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右中かっこ 152"/>
            <p:cNvSpPr/>
            <p:nvPr/>
          </p:nvSpPr>
          <p:spPr>
            <a:xfrm>
              <a:off x="10484010" y="3729488"/>
              <a:ext cx="247745" cy="590989"/>
            </a:xfrm>
            <a:prstGeom prst="rightBrac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4" name="テキスト ボックス 153"/>
            <p:cNvSpPr txBox="1"/>
            <p:nvPr/>
          </p:nvSpPr>
          <p:spPr>
            <a:xfrm>
              <a:off x="10919439" y="38548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4</a:t>
              </a:r>
              <a:endParaRPr kumimoji="1" lang="ja-JP" altLang="en-US" dirty="0"/>
            </a:p>
          </p:txBody>
        </p:sp>
        <p:sp>
          <p:nvSpPr>
            <p:cNvPr id="155" name="右中かっこ 154"/>
            <p:cNvSpPr/>
            <p:nvPr/>
          </p:nvSpPr>
          <p:spPr>
            <a:xfrm>
              <a:off x="10476048" y="4333453"/>
              <a:ext cx="247745" cy="590989"/>
            </a:xfrm>
            <a:prstGeom prst="rightBrac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6" name="テキスト ボックス 155"/>
            <p:cNvSpPr txBox="1"/>
            <p:nvPr/>
          </p:nvSpPr>
          <p:spPr>
            <a:xfrm>
              <a:off x="10919439" y="45023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4</a:t>
              </a:r>
              <a:endParaRPr kumimoji="1" lang="ja-JP" altLang="en-US" dirty="0"/>
            </a:p>
          </p:txBody>
        </p:sp>
        <p:sp>
          <p:nvSpPr>
            <p:cNvPr id="157" name="右中かっこ 156"/>
            <p:cNvSpPr/>
            <p:nvPr/>
          </p:nvSpPr>
          <p:spPr>
            <a:xfrm>
              <a:off x="10505280" y="4937418"/>
              <a:ext cx="247745" cy="590989"/>
            </a:xfrm>
            <a:prstGeom prst="rightBrac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8" name="右中かっこ 157"/>
            <p:cNvSpPr/>
            <p:nvPr/>
          </p:nvSpPr>
          <p:spPr>
            <a:xfrm>
              <a:off x="10517530" y="5528407"/>
              <a:ext cx="247745" cy="590989"/>
            </a:xfrm>
            <a:prstGeom prst="rightBrac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9" name="テキスト ボックス 158"/>
            <p:cNvSpPr txBox="1"/>
            <p:nvPr/>
          </p:nvSpPr>
          <p:spPr>
            <a:xfrm>
              <a:off x="10919439" y="5019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4</a:t>
              </a:r>
              <a:endParaRPr kumimoji="1" lang="ja-JP" altLang="en-US" dirty="0"/>
            </a:p>
          </p:txBody>
        </p:sp>
        <p:sp>
          <p:nvSpPr>
            <p:cNvPr id="160" name="テキスト ボックス 159"/>
            <p:cNvSpPr txBox="1"/>
            <p:nvPr/>
          </p:nvSpPr>
          <p:spPr>
            <a:xfrm>
              <a:off x="10919439" y="56392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4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8884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449" y="443547"/>
            <a:ext cx="10515600" cy="1325563"/>
          </a:xfrm>
        </p:spPr>
        <p:txBody>
          <a:bodyPr/>
          <a:lstStyle/>
          <a:p>
            <a:r>
              <a:rPr lang="zh-CN" altLang="en-US"/>
              <a:t>循环队列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98120" y="1797050"/>
            <a:ext cx="2466340" cy="3464560"/>
            <a:chOff x="1320" y="2528"/>
            <a:chExt cx="3884" cy="5456"/>
          </a:xfrm>
        </p:grpSpPr>
        <p:grpSp>
          <p:nvGrpSpPr>
            <p:cNvPr id="24" name="组合 23"/>
            <p:cNvGrpSpPr/>
            <p:nvPr/>
          </p:nvGrpSpPr>
          <p:grpSpPr>
            <a:xfrm>
              <a:off x="1320" y="2956"/>
              <a:ext cx="3884" cy="3783"/>
              <a:chOff x="2194" y="3124"/>
              <a:chExt cx="3884" cy="3783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2194" y="3124"/>
                <a:ext cx="3884" cy="3783"/>
                <a:chOff x="6802" y="3508"/>
                <a:chExt cx="3884" cy="3783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6802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" name="直接连接符 5"/>
                <p:cNvCxnSpPr>
                  <a:stCxn id="5" idx="1"/>
                  <a:endCxn id="4" idx="1"/>
                </p:cNvCxnSpPr>
                <p:nvPr/>
              </p:nvCxnSpPr>
              <p:spPr>
                <a:xfrm flipH="1" flipV="1">
                  <a:off x="7371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接连接符 6"/>
                <p:cNvCxnSpPr>
                  <a:stCxn id="5" idx="0"/>
                  <a:endCxn id="4" idx="0"/>
                </p:cNvCxnSpPr>
                <p:nvPr/>
              </p:nvCxnSpPr>
              <p:spPr>
                <a:xfrm flipV="1">
                  <a:off x="8745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/>
                <p:cNvCxnSpPr>
                  <a:stCxn id="5" idx="3"/>
                  <a:endCxn id="4" idx="3"/>
                </p:cNvCxnSpPr>
                <p:nvPr/>
              </p:nvCxnSpPr>
              <p:spPr>
                <a:xfrm flipH="1">
                  <a:off x="7371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>
                  <a:stCxn id="5" idx="2"/>
                  <a:endCxn id="4" idx="2"/>
                </p:cNvCxnSpPr>
                <p:nvPr/>
              </p:nvCxnSpPr>
              <p:spPr>
                <a:xfrm flipH="1">
                  <a:off x="6802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/>
                <p:cNvCxnSpPr>
                  <a:stCxn id="5" idx="7"/>
                  <a:endCxn id="4" idx="7"/>
                </p:cNvCxnSpPr>
                <p:nvPr/>
              </p:nvCxnSpPr>
              <p:spPr>
                <a:xfrm flipV="1">
                  <a:off x="9270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>
                  <a:stCxn id="5" idx="6"/>
                  <a:endCxn id="4" idx="6"/>
                </p:cNvCxnSpPr>
                <p:nvPr/>
              </p:nvCxnSpPr>
              <p:spPr>
                <a:xfrm>
                  <a:off x="9488" y="5399"/>
                  <a:ext cx="1199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/>
                <p:cNvCxnSpPr>
                  <a:stCxn id="4" idx="5"/>
                  <a:endCxn id="5" idx="5"/>
                </p:cNvCxnSpPr>
                <p:nvPr/>
              </p:nvCxnSpPr>
              <p:spPr>
                <a:xfrm flipH="1" flipV="1">
                  <a:off x="9270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>
                  <a:stCxn id="4" idx="4"/>
                  <a:endCxn id="5" idx="4"/>
                </p:cNvCxnSpPr>
                <p:nvPr/>
              </p:nvCxnSpPr>
              <p:spPr>
                <a:xfrm flipV="1">
                  <a:off x="8745" y="6233"/>
                  <a:ext cx="0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文本框 14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2175" y="7404"/>
              <a:ext cx="217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初始化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474" y="2528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First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126" y="2804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>
                  <a:solidFill>
                    <a:srgbClr val="FF0000"/>
                  </a:solidFill>
                </a:rPr>
                <a:t>Last</a:t>
              </a: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3799840" y="1757680"/>
            <a:ext cx="2466340" cy="3789680"/>
            <a:chOff x="5984" y="2768"/>
            <a:chExt cx="3884" cy="5968"/>
          </a:xfrm>
        </p:grpSpPr>
        <p:grpSp>
          <p:nvGrpSpPr>
            <p:cNvPr id="31" name="组合 30"/>
            <p:cNvGrpSpPr/>
            <p:nvPr/>
          </p:nvGrpSpPr>
          <p:grpSpPr>
            <a:xfrm>
              <a:off x="5984" y="2768"/>
              <a:ext cx="3884" cy="5968"/>
              <a:chOff x="1320" y="2452"/>
              <a:chExt cx="3884" cy="5968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1320" y="2956"/>
                <a:ext cx="3884" cy="3783"/>
                <a:chOff x="2194" y="3124"/>
                <a:chExt cx="3884" cy="3783"/>
              </a:xfrm>
            </p:grpSpPr>
            <p:grpSp>
              <p:nvGrpSpPr>
                <p:cNvPr id="33" name="组合 32"/>
                <p:cNvGrpSpPr/>
                <p:nvPr/>
              </p:nvGrpSpPr>
              <p:grpSpPr>
                <a:xfrm>
                  <a:off x="2194" y="3124"/>
                  <a:ext cx="3884" cy="3783"/>
                  <a:chOff x="6802" y="3508"/>
                  <a:chExt cx="3884" cy="3783"/>
                </a:xfrm>
              </p:grpSpPr>
              <p:sp>
                <p:nvSpPr>
                  <p:cNvPr id="34" name="椭圆 33"/>
                  <p:cNvSpPr/>
                  <p:nvPr/>
                </p:nvSpPr>
                <p:spPr>
                  <a:xfrm>
                    <a:off x="6802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椭圆 34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6" name="直接连接符 35"/>
                  <p:cNvCxnSpPr>
                    <a:stCxn id="35" idx="1"/>
                    <a:endCxn id="34" idx="1"/>
                  </p:cNvCxnSpPr>
                  <p:nvPr/>
                </p:nvCxnSpPr>
                <p:spPr>
                  <a:xfrm flipH="1" flipV="1">
                    <a:off x="7371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>
                    <a:stCxn id="35" idx="0"/>
                    <a:endCxn id="34" idx="0"/>
                  </p:cNvCxnSpPr>
                  <p:nvPr/>
                </p:nvCxnSpPr>
                <p:spPr>
                  <a:xfrm flipV="1">
                    <a:off x="8745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>
                    <a:stCxn id="35" idx="3"/>
                    <a:endCxn id="34" idx="3"/>
                  </p:cNvCxnSpPr>
                  <p:nvPr/>
                </p:nvCxnSpPr>
                <p:spPr>
                  <a:xfrm flipH="1">
                    <a:off x="7371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>
                    <a:stCxn id="35" idx="2"/>
                    <a:endCxn id="34" idx="2"/>
                  </p:cNvCxnSpPr>
                  <p:nvPr/>
                </p:nvCxnSpPr>
                <p:spPr>
                  <a:xfrm flipH="1">
                    <a:off x="6802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>
                    <a:stCxn id="35" idx="7"/>
                    <a:endCxn id="34" idx="7"/>
                  </p:cNvCxnSpPr>
                  <p:nvPr/>
                </p:nvCxnSpPr>
                <p:spPr>
                  <a:xfrm flipV="1">
                    <a:off x="9270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>
                    <a:stCxn id="35" idx="6"/>
                    <a:endCxn id="34" idx="6"/>
                  </p:cNvCxnSpPr>
                  <p:nvPr/>
                </p:nvCxnSpPr>
                <p:spPr>
                  <a:xfrm>
                    <a:off x="9488" y="5399"/>
                    <a:ext cx="1199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>
                    <a:stCxn id="34" idx="5"/>
                    <a:endCxn id="35" idx="5"/>
                  </p:cNvCxnSpPr>
                  <p:nvPr/>
                </p:nvCxnSpPr>
                <p:spPr>
                  <a:xfrm flipH="1" flipV="1">
                    <a:off x="9270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>
                    <a:stCxn id="34" idx="4"/>
                    <a:endCxn id="35" idx="4"/>
                  </p:cNvCxnSpPr>
                  <p:nvPr/>
                </p:nvCxnSpPr>
                <p:spPr>
                  <a:xfrm flipV="1">
                    <a:off x="8745" y="6233"/>
                    <a:ext cx="0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文本框 43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1</a:t>
                  </a:r>
                </a:p>
              </p:txBody>
            </p:sp>
          </p:grpSp>
          <p:sp>
            <p:nvSpPr>
              <p:cNvPr id="52" name="文本框 51"/>
              <p:cNvSpPr txBox="1"/>
              <p:nvPr/>
            </p:nvSpPr>
            <p:spPr>
              <a:xfrm>
                <a:off x="2175" y="7404"/>
                <a:ext cx="2668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push3</a:t>
                </a:r>
                <a:r>
                  <a:rPr lang="zh-CN" altLang="en-US"/>
                  <a:t>次，</a:t>
                </a:r>
                <a:r>
                  <a:rPr lang="en-US" altLang="zh-CN"/>
                  <a:t>Last</a:t>
                </a:r>
                <a:r>
                  <a:rPr lang="zh-CN" altLang="en-US"/>
                  <a:t>移动三次</a:t>
                </a: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3376" y="2452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First</a:t>
                </a: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3801" y="6419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b="1" dirty="0">
                    <a:solidFill>
                      <a:srgbClr val="FF0000"/>
                    </a:solidFill>
                  </a:rPr>
                  <a:t>Last</a:t>
                </a:r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8984" y="5403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524115" y="1973580"/>
            <a:ext cx="2936240" cy="3469640"/>
            <a:chOff x="1321" y="2956"/>
            <a:chExt cx="4624" cy="5464"/>
          </a:xfrm>
        </p:grpSpPr>
        <p:grpSp>
          <p:nvGrpSpPr>
            <p:cNvPr id="61" name="组合 60"/>
            <p:cNvGrpSpPr/>
            <p:nvPr/>
          </p:nvGrpSpPr>
          <p:grpSpPr>
            <a:xfrm>
              <a:off x="1321" y="2956"/>
              <a:ext cx="3885" cy="3783"/>
              <a:chOff x="2195" y="3124"/>
              <a:chExt cx="3885" cy="3783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2195" y="3124"/>
                <a:ext cx="3885" cy="3783"/>
                <a:chOff x="6803" y="3508"/>
                <a:chExt cx="3885" cy="3783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6803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5" name="直接连接符 64"/>
                <p:cNvCxnSpPr>
                  <a:stCxn id="64" idx="1"/>
                  <a:endCxn id="63" idx="1"/>
                </p:cNvCxnSpPr>
                <p:nvPr/>
              </p:nvCxnSpPr>
              <p:spPr>
                <a:xfrm flipH="1" flipV="1">
                  <a:off x="7372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>
                  <a:stCxn id="64" idx="0"/>
                  <a:endCxn id="63" idx="0"/>
                </p:cNvCxnSpPr>
                <p:nvPr/>
              </p:nvCxnSpPr>
              <p:spPr>
                <a:xfrm flipV="1">
                  <a:off x="8746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>
                  <a:stCxn id="64" idx="3"/>
                  <a:endCxn id="63" idx="3"/>
                </p:cNvCxnSpPr>
                <p:nvPr/>
              </p:nvCxnSpPr>
              <p:spPr>
                <a:xfrm flipH="1">
                  <a:off x="7372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>
                  <a:stCxn id="64" idx="2"/>
                  <a:endCxn id="63" idx="2"/>
                </p:cNvCxnSpPr>
                <p:nvPr/>
              </p:nvCxnSpPr>
              <p:spPr>
                <a:xfrm flipH="1">
                  <a:off x="6803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>
                  <a:stCxn id="64" idx="7"/>
                  <a:endCxn id="63" idx="7"/>
                </p:cNvCxnSpPr>
                <p:nvPr/>
              </p:nvCxnSpPr>
              <p:spPr>
                <a:xfrm flipV="1">
                  <a:off x="9270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>
                  <a:stCxn id="64" idx="6"/>
                  <a:endCxn id="63" idx="6"/>
                </p:cNvCxnSpPr>
                <p:nvPr/>
              </p:nvCxnSpPr>
              <p:spPr>
                <a:xfrm>
                  <a:off x="9488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>
                  <a:stCxn id="63" idx="5"/>
                  <a:endCxn id="64" idx="5"/>
                </p:cNvCxnSpPr>
                <p:nvPr/>
              </p:nvCxnSpPr>
              <p:spPr>
                <a:xfrm flipH="1" flipV="1">
                  <a:off x="9270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>
                  <a:stCxn id="63" idx="4"/>
                  <a:endCxn id="64" idx="4"/>
                </p:cNvCxnSpPr>
                <p:nvPr/>
              </p:nvCxnSpPr>
              <p:spPr>
                <a:xfrm flipH="1" flipV="1">
                  <a:off x="8745" y="6233"/>
                  <a:ext cx="1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文本框 72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</p:grpSp>
        <p:sp>
          <p:nvSpPr>
            <p:cNvPr id="81" name="文本框 80"/>
            <p:cNvSpPr txBox="1"/>
            <p:nvPr/>
          </p:nvSpPr>
          <p:spPr>
            <a:xfrm>
              <a:off x="2175" y="7404"/>
              <a:ext cx="266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pop2</a:t>
              </a:r>
              <a:r>
                <a:rPr lang="zh-CN" altLang="en-US"/>
                <a:t>次，</a:t>
              </a:r>
              <a:r>
                <a:rPr lang="en-US" altLang="zh-CN"/>
                <a:t>First</a:t>
              </a:r>
              <a:r>
                <a:rPr lang="zh-CN" altLang="en-US"/>
                <a:t>移动两次</a:t>
              </a: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4950" y="5349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First</a:t>
              </a: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3822" y="6432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>
                  <a:solidFill>
                    <a:srgbClr val="FF0000"/>
                  </a:solidFill>
                </a:rPr>
                <a:t>Last</a:t>
              </a:r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9382760" y="3434715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</a:p>
        </p:txBody>
      </p:sp>
      <p:sp>
        <p:nvSpPr>
          <p:cNvPr id="90" name="文本框 87"/>
          <p:cNvSpPr txBox="1"/>
          <p:nvPr/>
        </p:nvSpPr>
        <p:spPr>
          <a:xfrm>
            <a:off x="8972550" y="3768725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</a:p>
        </p:txBody>
      </p:sp>
      <p:sp>
        <p:nvSpPr>
          <p:cNvPr id="91" name="文本框 87"/>
          <p:cNvSpPr txBox="1"/>
          <p:nvPr/>
        </p:nvSpPr>
        <p:spPr>
          <a:xfrm>
            <a:off x="9535160" y="3587115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449" y="443547"/>
            <a:ext cx="10515600" cy="1325563"/>
          </a:xfrm>
        </p:spPr>
        <p:txBody>
          <a:bodyPr/>
          <a:lstStyle/>
          <a:p>
            <a:r>
              <a:rPr lang="zh-CN" altLang="en-US"/>
              <a:t>循环队列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7524115" y="1973580"/>
            <a:ext cx="2466975" cy="3469640"/>
            <a:chOff x="1321" y="2956"/>
            <a:chExt cx="3885" cy="5464"/>
          </a:xfrm>
        </p:grpSpPr>
        <p:grpSp>
          <p:nvGrpSpPr>
            <p:cNvPr id="61" name="组合 60"/>
            <p:cNvGrpSpPr/>
            <p:nvPr/>
          </p:nvGrpSpPr>
          <p:grpSpPr>
            <a:xfrm>
              <a:off x="1321" y="2956"/>
              <a:ext cx="3885" cy="3783"/>
              <a:chOff x="2195" y="3124"/>
              <a:chExt cx="3885" cy="3783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2195" y="3124"/>
                <a:ext cx="3885" cy="3783"/>
                <a:chOff x="6803" y="3508"/>
                <a:chExt cx="3885" cy="3783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6803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5" name="直接连接符 64"/>
                <p:cNvCxnSpPr>
                  <a:stCxn id="64" idx="1"/>
                  <a:endCxn id="63" idx="1"/>
                </p:cNvCxnSpPr>
                <p:nvPr/>
              </p:nvCxnSpPr>
              <p:spPr>
                <a:xfrm flipH="1" flipV="1">
                  <a:off x="7372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>
                  <a:stCxn id="64" idx="0"/>
                  <a:endCxn id="63" idx="0"/>
                </p:cNvCxnSpPr>
                <p:nvPr/>
              </p:nvCxnSpPr>
              <p:spPr>
                <a:xfrm flipV="1">
                  <a:off x="8746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>
                  <a:stCxn id="64" idx="3"/>
                  <a:endCxn id="63" idx="3"/>
                </p:cNvCxnSpPr>
                <p:nvPr/>
              </p:nvCxnSpPr>
              <p:spPr>
                <a:xfrm flipH="1">
                  <a:off x="7372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>
                  <a:stCxn id="64" idx="2"/>
                  <a:endCxn id="63" idx="2"/>
                </p:cNvCxnSpPr>
                <p:nvPr/>
              </p:nvCxnSpPr>
              <p:spPr>
                <a:xfrm flipH="1">
                  <a:off x="6803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>
                  <a:stCxn id="64" idx="7"/>
                  <a:endCxn id="63" idx="7"/>
                </p:cNvCxnSpPr>
                <p:nvPr/>
              </p:nvCxnSpPr>
              <p:spPr>
                <a:xfrm flipV="1">
                  <a:off x="9270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>
                  <a:stCxn id="64" idx="6"/>
                  <a:endCxn id="63" idx="6"/>
                </p:cNvCxnSpPr>
                <p:nvPr/>
              </p:nvCxnSpPr>
              <p:spPr>
                <a:xfrm>
                  <a:off x="9488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>
                  <a:stCxn id="63" idx="5"/>
                  <a:endCxn id="64" idx="5"/>
                </p:cNvCxnSpPr>
                <p:nvPr/>
              </p:nvCxnSpPr>
              <p:spPr>
                <a:xfrm flipH="1" flipV="1">
                  <a:off x="9270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>
                  <a:stCxn id="63" idx="4"/>
                  <a:endCxn id="64" idx="4"/>
                </p:cNvCxnSpPr>
                <p:nvPr/>
              </p:nvCxnSpPr>
              <p:spPr>
                <a:xfrm flipH="1" flipV="1">
                  <a:off x="8745" y="6233"/>
                  <a:ext cx="1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文本框 72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</p:grpSp>
        <p:sp>
          <p:nvSpPr>
            <p:cNvPr id="81" name="文本框 80"/>
            <p:cNvSpPr txBox="1"/>
            <p:nvPr/>
          </p:nvSpPr>
          <p:spPr>
            <a:xfrm>
              <a:off x="2175" y="7404"/>
              <a:ext cx="266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pop2</a:t>
              </a:r>
              <a:r>
                <a:rPr lang="zh-CN" altLang="en-US"/>
                <a:t>次，</a:t>
              </a:r>
              <a:r>
                <a:rPr lang="en-US" altLang="zh-CN"/>
                <a:t>First</a:t>
              </a:r>
              <a:r>
                <a:rPr lang="zh-CN" altLang="en-US"/>
                <a:t>移动两次</a:t>
              </a: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976" y="6379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First</a:t>
              </a: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3263" y="6598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>
                  <a:solidFill>
                    <a:srgbClr val="FF0000"/>
                  </a:solidFill>
                </a:rPr>
                <a:t>Last</a:t>
              </a:r>
            </a:p>
          </p:txBody>
        </p:sp>
      </p:grpSp>
      <p:grpSp>
        <p:nvGrpSpPr>
          <p:cNvPr id="85" name="组合 88"/>
          <p:cNvGrpSpPr/>
          <p:nvPr/>
        </p:nvGrpSpPr>
        <p:grpSpPr>
          <a:xfrm>
            <a:off x="927735" y="2453640"/>
            <a:ext cx="2466975" cy="4056380"/>
            <a:chOff x="5985" y="2760"/>
            <a:chExt cx="3885" cy="6388"/>
          </a:xfrm>
        </p:grpSpPr>
        <p:grpSp>
          <p:nvGrpSpPr>
            <p:cNvPr id="92" name="组合 3"/>
            <p:cNvGrpSpPr/>
            <p:nvPr/>
          </p:nvGrpSpPr>
          <p:grpSpPr>
            <a:xfrm>
              <a:off x="5985" y="2760"/>
              <a:ext cx="3885" cy="6388"/>
              <a:chOff x="1321" y="2444"/>
              <a:chExt cx="3885" cy="6388"/>
            </a:xfrm>
          </p:grpSpPr>
          <p:grpSp>
            <p:nvGrpSpPr>
              <p:cNvPr id="96" name="组合 4"/>
              <p:cNvGrpSpPr/>
              <p:nvPr/>
            </p:nvGrpSpPr>
            <p:grpSpPr>
              <a:xfrm>
                <a:off x="1321" y="2956"/>
                <a:ext cx="3885" cy="3783"/>
                <a:chOff x="2195" y="3124"/>
                <a:chExt cx="3885" cy="3783"/>
              </a:xfrm>
            </p:grpSpPr>
            <p:grpSp>
              <p:nvGrpSpPr>
                <p:cNvPr id="102" name="组合 5"/>
                <p:cNvGrpSpPr/>
                <p:nvPr/>
              </p:nvGrpSpPr>
              <p:grpSpPr>
                <a:xfrm>
                  <a:off x="2195" y="3124"/>
                  <a:ext cx="3885" cy="3783"/>
                  <a:chOff x="6803" y="3508"/>
                  <a:chExt cx="3885" cy="3783"/>
                </a:xfrm>
              </p:grpSpPr>
              <p:sp>
                <p:nvSpPr>
                  <p:cNvPr id="111" name="椭圆 6"/>
                  <p:cNvSpPr/>
                  <p:nvPr/>
                </p:nvSpPr>
                <p:spPr>
                  <a:xfrm>
                    <a:off x="6803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2" name="椭圆 7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13" name="直接连接符 8"/>
                  <p:cNvCxnSpPr>
                    <a:stCxn id="112" idx="1"/>
                    <a:endCxn id="111" idx="1"/>
                  </p:cNvCxnSpPr>
                  <p:nvPr/>
                </p:nvCxnSpPr>
                <p:spPr>
                  <a:xfrm flipH="1" flipV="1">
                    <a:off x="7372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直接连接符 9"/>
                  <p:cNvCxnSpPr>
                    <a:stCxn id="112" idx="0"/>
                    <a:endCxn id="111" idx="0"/>
                  </p:cNvCxnSpPr>
                  <p:nvPr/>
                </p:nvCxnSpPr>
                <p:spPr>
                  <a:xfrm flipV="1">
                    <a:off x="8746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直接连接符 10"/>
                  <p:cNvCxnSpPr>
                    <a:stCxn id="112" idx="3"/>
                    <a:endCxn id="111" idx="3"/>
                  </p:cNvCxnSpPr>
                  <p:nvPr/>
                </p:nvCxnSpPr>
                <p:spPr>
                  <a:xfrm flipH="1">
                    <a:off x="7372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直接连接符 11"/>
                  <p:cNvCxnSpPr>
                    <a:stCxn id="112" idx="2"/>
                    <a:endCxn id="111" idx="2"/>
                  </p:cNvCxnSpPr>
                  <p:nvPr/>
                </p:nvCxnSpPr>
                <p:spPr>
                  <a:xfrm flipH="1">
                    <a:off x="6803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接连接符 12"/>
                  <p:cNvCxnSpPr>
                    <a:stCxn id="112" idx="7"/>
                    <a:endCxn id="111" idx="7"/>
                  </p:cNvCxnSpPr>
                  <p:nvPr/>
                </p:nvCxnSpPr>
                <p:spPr>
                  <a:xfrm flipV="1">
                    <a:off x="9270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直接连接符 13"/>
                  <p:cNvCxnSpPr>
                    <a:stCxn id="112" idx="6"/>
                    <a:endCxn id="111" idx="6"/>
                  </p:cNvCxnSpPr>
                  <p:nvPr/>
                </p:nvCxnSpPr>
                <p:spPr>
                  <a:xfrm>
                    <a:off x="9488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直接连接符 14"/>
                  <p:cNvCxnSpPr>
                    <a:stCxn id="111" idx="5"/>
                    <a:endCxn id="112" idx="5"/>
                  </p:cNvCxnSpPr>
                  <p:nvPr/>
                </p:nvCxnSpPr>
                <p:spPr>
                  <a:xfrm flipH="1" flipV="1">
                    <a:off x="9270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直接连接符 15"/>
                  <p:cNvCxnSpPr>
                    <a:stCxn id="111" idx="4"/>
                    <a:endCxn id="112" idx="4"/>
                  </p:cNvCxnSpPr>
                  <p:nvPr/>
                </p:nvCxnSpPr>
                <p:spPr>
                  <a:xfrm flipH="1" flipV="1">
                    <a:off x="8745" y="6233"/>
                    <a:ext cx="1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3" name="文本框 16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  <p:sp>
              <p:nvSpPr>
                <p:cNvPr id="104" name="文本框 17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105" name="文本框 18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06" name="文本框 19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107" name="文本框 20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08" name="文本框 21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09" name="文本框 22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10" name="文本框 23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1</a:t>
                  </a:r>
                </a:p>
              </p:txBody>
            </p:sp>
          </p:grpSp>
          <p:sp>
            <p:nvSpPr>
              <p:cNvPr id="97" name="文本框 24"/>
              <p:cNvSpPr txBox="1"/>
              <p:nvPr/>
            </p:nvSpPr>
            <p:spPr>
              <a:xfrm>
                <a:off x="1694" y="7380"/>
                <a:ext cx="3512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队满：</a:t>
                </a:r>
                <a:r>
                  <a:rPr lang="en-US" altLang="zh-CN"/>
                  <a:t>Last</a:t>
                </a:r>
                <a:r>
                  <a:rPr lang="zh-CN" altLang="en-US"/>
                  <a:t>的下一个就是</a:t>
                </a:r>
                <a:r>
                  <a:rPr lang="en-US" altLang="zh-CN"/>
                  <a:t>First</a:t>
                </a:r>
                <a:r>
                  <a:rPr lang="zh-CN" altLang="en-US"/>
                  <a:t>，</a:t>
                </a:r>
              </a:p>
              <a:p>
                <a:r>
                  <a:rPr lang="zh-CN" altLang="en-US"/>
                  <a:t>判断【队列满】</a:t>
                </a:r>
              </a:p>
            </p:txBody>
          </p:sp>
          <p:sp>
            <p:nvSpPr>
              <p:cNvPr id="98" name="文本框 25"/>
              <p:cNvSpPr txBox="1"/>
              <p:nvPr/>
            </p:nvSpPr>
            <p:spPr>
              <a:xfrm>
                <a:off x="3350" y="2444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First</a:t>
                </a:r>
              </a:p>
            </p:txBody>
          </p:sp>
          <p:sp>
            <p:nvSpPr>
              <p:cNvPr id="99" name="文本框 26"/>
              <p:cNvSpPr txBox="1"/>
              <p:nvPr/>
            </p:nvSpPr>
            <p:spPr>
              <a:xfrm>
                <a:off x="3952" y="2720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b="1" dirty="0">
                    <a:solidFill>
                      <a:srgbClr val="FF0000"/>
                    </a:solidFill>
                  </a:rPr>
                  <a:t>Last</a:t>
                </a:r>
              </a:p>
            </p:txBody>
          </p:sp>
        </p:grpSp>
        <p:sp>
          <p:nvSpPr>
            <p:cNvPr id="93" name="文本框 56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/>
            </a:p>
          </p:txBody>
        </p:sp>
        <p:sp>
          <p:nvSpPr>
            <p:cNvPr id="94" name="文本框 57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1090992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循环队列的情况判断（</a:t>
            </a:r>
            <a:r>
              <a:rPr lang="en-US" altLang="zh-CN"/>
              <a:t>size=M</a:t>
            </a:r>
            <a:r>
              <a:rPr lang="zh-CN" altLang="en-US"/>
              <a:t>）</a:t>
            </a:r>
          </a:p>
        </p:txBody>
      </p:sp>
      <p:grpSp>
        <p:nvGrpSpPr>
          <p:cNvPr id="96" name="组合 95"/>
          <p:cNvGrpSpPr/>
          <p:nvPr/>
        </p:nvGrpSpPr>
        <p:grpSpPr>
          <a:xfrm>
            <a:off x="927735" y="2506345"/>
            <a:ext cx="2466975" cy="4003675"/>
            <a:chOff x="1461" y="3779"/>
            <a:chExt cx="3885" cy="6305"/>
          </a:xfrm>
        </p:grpSpPr>
        <p:grpSp>
          <p:nvGrpSpPr>
            <p:cNvPr id="89" name="组合 88"/>
            <p:cNvGrpSpPr/>
            <p:nvPr/>
          </p:nvGrpSpPr>
          <p:grpSpPr>
            <a:xfrm>
              <a:off x="1461" y="3779"/>
              <a:ext cx="3885" cy="6305"/>
              <a:chOff x="5985" y="2843"/>
              <a:chExt cx="3885" cy="6305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5985" y="2843"/>
                <a:ext cx="3885" cy="6305"/>
                <a:chOff x="1321" y="2527"/>
                <a:chExt cx="3885" cy="6305"/>
              </a:xfrm>
            </p:grpSpPr>
            <p:grpSp>
              <p:nvGrpSpPr>
                <p:cNvPr id="5" name="组合 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6" name="组合 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7" name="椭圆 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" name="椭圆 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9" name="直接连接符 8"/>
                    <p:cNvCxnSpPr>
                      <a:stCxn id="8" idx="1"/>
                      <a:endCxn id="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直接连接符 9"/>
                    <p:cNvCxnSpPr>
                      <a:stCxn id="8" idx="0"/>
                      <a:endCxn id="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直接连接符 10"/>
                    <p:cNvCxnSpPr>
                      <a:stCxn id="8" idx="3"/>
                      <a:endCxn id="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直接连接符 11"/>
                    <p:cNvCxnSpPr>
                      <a:stCxn id="8" idx="2"/>
                      <a:endCxn id="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直接连接符 12"/>
                    <p:cNvCxnSpPr>
                      <a:stCxn id="8" idx="7"/>
                      <a:endCxn id="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直接连接符 13"/>
                    <p:cNvCxnSpPr>
                      <a:stCxn id="8" idx="6"/>
                      <a:endCxn id="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直接连接符 14"/>
                    <p:cNvCxnSpPr>
                      <a:stCxn id="7" idx="5"/>
                      <a:endCxn id="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直接连接符 15"/>
                    <p:cNvCxnSpPr>
                      <a:stCxn id="7" idx="4"/>
                      <a:endCxn id="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mtClean="0"/>
                      <a:t>0</a:t>
                    </a:r>
                    <a:endParaRPr lang="en-US" altLang="zh-CN" dirty="0"/>
                  </a:p>
                </p:txBody>
              </p:sp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5</a:t>
                    </a:r>
                  </a:p>
                </p:txBody>
              </p:sp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4</a:t>
                    </a:r>
                  </a:p>
                </p:txBody>
              </p:sp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2</a:t>
                    </a:r>
                  </a:p>
                </p:txBody>
              </p:sp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3</a:t>
                    </a:r>
                  </a:p>
                </p:txBody>
              </p:sp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7</a:t>
                    </a:r>
                  </a:p>
                </p:txBody>
              </p:sp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6</a:t>
                    </a:r>
                  </a:p>
                </p:txBody>
              </p: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1</a:t>
                    </a:r>
                  </a:p>
                </p:txBody>
              </p:sp>
            </p:grpSp>
            <p:sp>
              <p:nvSpPr>
                <p:cNvPr id="25" name="文本框 24"/>
                <p:cNvSpPr txBox="1"/>
                <p:nvPr/>
              </p:nvSpPr>
              <p:spPr>
                <a:xfrm>
                  <a:off x="1694" y="7380"/>
                  <a:ext cx="3512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/>
                    <a:t>队满：</a:t>
                  </a:r>
                  <a:r>
                    <a:rPr lang="en-US" altLang="zh-CN"/>
                    <a:t>Last</a:t>
                  </a:r>
                  <a:r>
                    <a:rPr lang="zh-CN" altLang="en-US"/>
                    <a:t>的下一个就是</a:t>
                  </a:r>
                  <a:r>
                    <a:rPr lang="en-US" altLang="zh-CN"/>
                    <a:t>First</a:t>
                  </a:r>
                  <a:r>
                    <a:rPr lang="zh-CN" altLang="en-US"/>
                    <a:t>，</a:t>
                  </a:r>
                </a:p>
                <a:p>
                  <a:r>
                    <a:rPr lang="zh-CN" altLang="en-US"/>
                    <a:t>判断【队列满】</a:t>
                  </a:r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3409" y="2527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rgbClr val="FF0000"/>
                      </a:solidFill>
                    </a:rPr>
                    <a:t>First</a:t>
                  </a: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4155" y="2844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b="1" dirty="0">
                      <a:solidFill>
                        <a:srgbClr val="FF0000"/>
                      </a:solidFill>
                    </a:rPr>
                    <a:t>Last</a:t>
                  </a:r>
                </a:p>
              </p:txBody>
            </p:sp>
          </p:grpSp>
          <p:sp>
            <p:nvSpPr>
              <p:cNvPr id="57" name="文本框 56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a</a:t>
                </a: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b</a:t>
                </a: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c</a:t>
                </a: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e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f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g</a:t>
              </a:r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927735" y="1440180"/>
            <a:ext cx="100120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First = Last</a:t>
            </a:r>
            <a:r>
              <a:rPr lang="zh-CN" altLang="en-US"/>
              <a:t>时，我们不知道到底队列中是【队列空】还是【队列满】。</a:t>
            </a:r>
            <a:br>
              <a:rPr lang="zh-CN" altLang="en-US"/>
            </a:br>
            <a:r>
              <a:rPr lang="zh-CN" altLang="en-US"/>
              <a:t>所以牺牲一个存储空间来判断【队列满】的情况：</a:t>
            </a:r>
            <a:r>
              <a:rPr lang="en-US" altLang="zh-CN"/>
              <a:t>Last+1 = First</a:t>
            </a:r>
            <a:br>
              <a:rPr lang="en-US" altLang="zh-CN"/>
            </a:br>
            <a:r>
              <a:rPr lang="zh-CN" altLang="en-US">
                <a:solidFill>
                  <a:srgbClr val="7030A0"/>
                </a:solidFill>
              </a:rPr>
              <a:t>也可以直接在数据结构中增加一个数字，专门记录目前的元素个数</a:t>
            </a:r>
          </a:p>
        </p:txBody>
      </p:sp>
      <p:grpSp>
        <p:nvGrpSpPr>
          <p:cNvPr id="98" name="组合 97"/>
          <p:cNvGrpSpPr/>
          <p:nvPr/>
        </p:nvGrpSpPr>
        <p:grpSpPr>
          <a:xfrm>
            <a:off x="3879215" y="2263140"/>
            <a:ext cx="2556510" cy="4000500"/>
            <a:chOff x="5844" y="2412"/>
            <a:chExt cx="4026" cy="6300"/>
          </a:xfrm>
        </p:grpSpPr>
        <p:grpSp>
          <p:nvGrpSpPr>
            <p:cNvPr id="99" name="组合 98"/>
            <p:cNvGrpSpPr/>
            <p:nvPr/>
          </p:nvGrpSpPr>
          <p:grpSpPr>
            <a:xfrm>
              <a:off x="5844" y="2412"/>
              <a:ext cx="4026" cy="6300"/>
              <a:chOff x="1180" y="2096"/>
              <a:chExt cx="4026" cy="6300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1321" y="2956"/>
                <a:ext cx="3885" cy="3783"/>
                <a:chOff x="2195" y="3124"/>
                <a:chExt cx="3885" cy="3783"/>
              </a:xfrm>
            </p:grpSpPr>
            <p:grpSp>
              <p:nvGrpSpPr>
                <p:cNvPr id="101" name="组合 100"/>
                <p:cNvGrpSpPr/>
                <p:nvPr/>
              </p:nvGrpSpPr>
              <p:grpSpPr>
                <a:xfrm>
                  <a:off x="2195" y="3124"/>
                  <a:ext cx="3885" cy="3783"/>
                  <a:chOff x="6803" y="3508"/>
                  <a:chExt cx="3885" cy="3783"/>
                </a:xfrm>
              </p:grpSpPr>
              <p:sp>
                <p:nvSpPr>
                  <p:cNvPr id="102" name="椭圆 101"/>
                  <p:cNvSpPr/>
                  <p:nvPr/>
                </p:nvSpPr>
                <p:spPr>
                  <a:xfrm>
                    <a:off x="6803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" name="椭圆 102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4" name="直接连接符 103"/>
                  <p:cNvCxnSpPr>
                    <a:stCxn id="103" idx="1"/>
                    <a:endCxn id="102" idx="1"/>
                  </p:cNvCxnSpPr>
                  <p:nvPr/>
                </p:nvCxnSpPr>
                <p:spPr>
                  <a:xfrm flipH="1" flipV="1">
                    <a:off x="7372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>
                    <a:stCxn id="103" idx="0"/>
                    <a:endCxn id="102" idx="0"/>
                  </p:cNvCxnSpPr>
                  <p:nvPr/>
                </p:nvCxnSpPr>
                <p:spPr>
                  <a:xfrm flipV="1">
                    <a:off x="8746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>
                    <a:stCxn id="103" idx="3"/>
                    <a:endCxn id="102" idx="3"/>
                  </p:cNvCxnSpPr>
                  <p:nvPr/>
                </p:nvCxnSpPr>
                <p:spPr>
                  <a:xfrm flipH="1">
                    <a:off x="7372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接连接符 106"/>
                  <p:cNvCxnSpPr>
                    <a:stCxn id="103" idx="2"/>
                    <a:endCxn id="102" idx="2"/>
                  </p:cNvCxnSpPr>
                  <p:nvPr/>
                </p:nvCxnSpPr>
                <p:spPr>
                  <a:xfrm flipH="1">
                    <a:off x="6803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接连接符 107"/>
                  <p:cNvCxnSpPr>
                    <a:stCxn id="103" idx="7"/>
                    <a:endCxn id="102" idx="7"/>
                  </p:cNvCxnSpPr>
                  <p:nvPr/>
                </p:nvCxnSpPr>
                <p:spPr>
                  <a:xfrm flipV="1">
                    <a:off x="9270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接连接符 108"/>
                  <p:cNvCxnSpPr>
                    <a:stCxn id="103" idx="6"/>
                    <a:endCxn id="102" idx="6"/>
                  </p:cNvCxnSpPr>
                  <p:nvPr/>
                </p:nvCxnSpPr>
                <p:spPr>
                  <a:xfrm>
                    <a:off x="9488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接连接符 109"/>
                  <p:cNvCxnSpPr>
                    <a:stCxn id="102" idx="5"/>
                    <a:endCxn id="103" idx="5"/>
                  </p:cNvCxnSpPr>
                  <p:nvPr/>
                </p:nvCxnSpPr>
                <p:spPr>
                  <a:xfrm flipH="1" flipV="1">
                    <a:off x="9270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直接连接符 110"/>
                  <p:cNvCxnSpPr>
                    <a:stCxn id="102" idx="4"/>
                    <a:endCxn id="103" idx="4"/>
                  </p:cNvCxnSpPr>
                  <p:nvPr/>
                </p:nvCxnSpPr>
                <p:spPr>
                  <a:xfrm flipH="1" flipV="1">
                    <a:off x="8745" y="6233"/>
                    <a:ext cx="1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2" name="文本框 111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  <p:sp>
              <p:nvSpPr>
                <p:cNvPr id="113" name="文本框 112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114" name="文本框 113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15" name="文本框 114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17" name="文本框 116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18" name="文本框 117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19" name="文本框 118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1</a:t>
                  </a:r>
                </a:p>
              </p:txBody>
            </p:sp>
          </p:grpSp>
          <p:sp>
            <p:nvSpPr>
              <p:cNvPr id="120" name="文本框 119"/>
              <p:cNvSpPr txBox="1"/>
              <p:nvPr/>
            </p:nvSpPr>
            <p:spPr>
              <a:xfrm>
                <a:off x="1694" y="7380"/>
                <a:ext cx="3512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队满：</a:t>
                </a:r>
                <a:r>
                  <a:rPr lang="en-US" altLang="zh-CN"/>
                  <a:t>Last</a:t>
                </a:r>
                <a:r>
                  <a:rPr lang="zh-CN" altLang="en-US"/>
                  <a:t> </a:t>
                </a:r>
                <a:r>
                  <a:rPr lang="en-US" altLang="zh-CN"/>
                  <a:t>= First</a:t>
                </a:r>
                <a:r>
                  <a:rPr lang="zh-CN" altLang="en-US"/>
                  <a:t>，判断【队列空】</a:t>
                </a:r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180" y="267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</a:rPr>
                  <a:t>First</a:t>
                </a: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1534" y="209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b="1">
                    <a:solidFill>
                      <a:srgbClr val="FF0000"/>
                    </a:solidFill>
                  </a:rPr>
                  <a:t>Last</a:t>
                </a:r>
              </a:p>
            </p:txBody>
          </p:sp>
          <p:cxnSp>
            <p:nvCxnSpPr>
              <p:cNvPr id="123" name="直接箭头连接符 122"/>
              <p:cNvCxnSpPr/>
              <p:nvPr/>
            </p:nvCxnSpPr>
            <p:spPr>
              <a:xfrm>
                <a:off x="1743" y="3152"/>
                <a:ext cx="576" cy="19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22" idx="3"/>
              </p:cNvCxnSpPr>
              <p:nvPr/>
            </p:nvCxnSpPr>
            <p:spPr>
              <a:xfrm>
                <a:off x="2529" y="2386"/>
                <a:ext cx="342" cy="76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文本框 124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985000" y="2321560"/>
            <a:ext cx="2784475" cy="4203700"/>
            <a:chOff x="1320" y="3464"/>
            <a:chExt cx="4385" cy="6620"/>
          </a:xfrm>
        </p:grpSpPr>
        <p:grpSp>
          <p:nvGrpSpPr>
            <p:cNvPr id="133" name="组合 132"/>
            <p:cNvGrpSpPr/>
            <p:nvPr/>
          </p:nvGrpSpPr>
          <p:grpSpPr>
            <a:xfrm>
              <a:off x="1320" y="3464"/>
              <a:ext cx="4385" cy="6620"/>
              <a:chOff x="5844" y="2528"/>
              <a:chExt cx="4385" cy="6620"/>
            </a:xfrm>
          </p:grpSpPr>
          <p:grpSp>
            <p:nvGrpSpPr>
              <p:cNvPr id="134" name="组合 133"/>
              <p:cNvGrpSpPr/>
              <p:nvPr/>
            </p:nvGrpSpPr>
            <p:grpSpPr>
              <a:xfrm>
                <a:off x="5844" y="2528"/>
                <a:ext cx="4385" cy="6620"/>
                <a:chOff x="1180" y="2212"/>
                <a:chExt cx="4385" cy="6620"/>
              </a:xfrm>
            </p:grpSpPr>
            <p:grpSp>
              <p:nvGrpSpPr>
                <p:cNvPr id="135" name="组合 13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136" name="组合 13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137" name="椭圆 13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8" name="椭圆 13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39" name="直接连接符 138"/>
                    <p:cNvCxnSpPr>
                      <a:stCxn id="138" idx="1"/>
                      <a:endCxn id="13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直接连接符 139"/>
                    <p:cNvCxnSpPr>
                      <a:stCxn id="138" idx="0"/>
                      <a:endCxn id="13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直接连接符 140"/>
                    <p:cNvCxnSpPr>
                      <a:stCxn id="138" idx="3"/>
                      <a:endCxn id="13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直接连接符 141"/>
                    <p:cNvCxnSpPr>
                      <a:stCxn id="138" idx="2"/>
                      <a:endCxn id="13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直接连接符 142"/>
                    <p:cNvCxnSpPr>
                      <a:stCxn id="138" idx="7"/>
                      <a:endCxn id="13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直接连接符 143"/>
                    <p:cNvCxnSpPr>
                      <a:stCxn id="138" idx="6"/>
                      <a:endCxn id="13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直接连接符 144"/>
                    <p:cNvCxnSpPr>
                      <a:stCxn id="137" idx="5"/>
                      <a:endCxn id="13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直接连接符 145"/>
                    <p:cNvCxnSpPr>
                      <a:stCxn id="137" idx="4"/>
                      <a:endCxn id="13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7" name="文本框 14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mtClean="0"/>
                      <a:t>0</a:t>
                    </a:r>
                    <a:endParaRPr lang="en-US" altLang="zh-CN" dirty="0"/>
                  </a:p>
                </p:txBody>
              </p:sp>
              <p:sp>
                <p:nvSpPr>
                  <p:cNvPr id="148" name="文本框 14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5</a:t>
                    </a:r>
                  </a:p>
                </p:txBody>
              </p:sp>
              <p:sp>
                <p:nvSpPr>
                  <p:cNvPr id="149" name="文本框 14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4</a:t>
                    </a:r>
                  </a:p>
                </p:txBody>
              </p:sp>
              <p:sp>
                <p:nvSpPr>
                  <p:cNvPr id="150" name="文本框 14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2</a:t>
                    </a:r>
                  </a:p>
                </p:txBody>
              </p:sp>
              <p:sp>
                <p:nvSpPr>
                  <p:cNvPr id="151" name="文本框 15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3</a:t>
                    </a:r>
                  </a:p>
                </p:txBody>
              </p:sp>
              <p:sp>
                <p:nvSpPr>
                  <p:cNvPr id="152" name="文本框 15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7</a:t>
                    </a:r>
                  </a:p>
                </p:txBody>
              </p:sp>
              <p:sp>
                <p:nvSpPr>
                  <p:cNvPr id="153" name="文本框 15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6</a:t>
                    </a:r>
                  </a:p>
                </p:txBody>
              </p:sp>
              <p:sp>
                <p:nvSpPr>
                  <p:cNvPr id="154" name="文本框 15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1</a:t>
                    </a:r>
                  </a:p>
                </p:txBody>
              </p:sp>
            </p:grpSp>
            <p:sp>
              <p:nvSpPr>
                <p:cNvPr id="155" name="文本框 154"/>
                <p:cNvSpPr txBox="1"/>
                <p:nvPr/>
              </p:nvSpPr>
              <p:spPr>
                <a:xfrm>
                  <a:off x="1694" y="7380"/>
                  <a:ext cx="3871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/>
                    <a:t>目前元素个数：</a:t>
                  </a:r>
                  <a:br>
                    <a:rPr lang="zh-CN" altLang="en-US"/>
                  </a:br>
                  <a:r>
                    <a:rPr lang="en-US" altLang="zh-CN"/>
                    <a:t>(Last - First + M) % M</a:t>
                  </a:r>
                  <a:br>
                    <a:rPr lang="en-US" altLang="zh-CN"/>
                  </a:br>
                  <a:r>
                    <a:rPr lang="en-US" altLang="zh-CN"/>
                    <a:t>(Last-First</a:t>
                  </a:r>
                  <a:r>
                    <a:rPr lang="zh-CN" altLang="en-US"/>
                    <a:t>有可能为负数</a:t>
                  </a:r>
                  <a:r>
                    <a:rPr lang="en-US" altLang="zh-CN"/>
                    <a:t>)</a:t>
                  </a:r>
                </a:p>
              </p:txBody>
            </p:sp>
            <p:sp>
              <p:nvSpPr>
                <p:cNvPr id="156" name="文本框 155"/>
                <p:cNvSpPr txBox="1"/>
                <p:nvPr/>
              </p:nvSpPr>
              <p:spPr>
                <a:xfrm>
                  <a:off x="4173" y="2212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>
                      <a:solidFill>
                        <a:srgbClr val="FF0000"/>
                      </a:solidFill>
                    </a:rPr>
                    <a:t>First</a:t>
                  </a:r>
                </a:p>
              </p:txBody>
            </p:sp>
            <p:sp>
              <p:nvSpPr>
                <p:cNvPr id="157" name="文本框 156"/>
                <p:cNvSpPr txBox="1"/>
                <p:nvPr/>
              </p:nvSpPr>
              <p:spPr>
                <a:xfrm>
                  <a:off x="1180" y="2376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b="1">
                      <a:solidFill>
                        <a:srgbClr val="FF0000"/>
                      </a:solidFill>
                    </a:rPr>
                    <a:t>Last</a:t>
                  </a:r>
                </a:p>
              </p:txBody>
            </p:sp>
            <p:cxnSp>
              <p:nvCxnSpPr>
                <p:cNvPr id="158" name="直接箭头连接符 157"/>
                <p:cNvCxnSpPr/>
                <p:nvPr/>
              </p:nvCxnSpPr>
              <p:spPr>
                <a:xfrm flipH="1">
                  <a:off x="3960" y="2676"/>
                  <a:ext cx="360" cy="52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接箭头连接符 158"/>
                <p:cNvCxnSpPr>
                  <a:stCxn id="157" idx="3"/>
                </p:cNvCxnSpPr>
                <p:nvPr/>
              </p:nvCxnSpPr>
              <p:spPr>
                <a:xfrm>
                  <a:off x="2175" y="2666"/>
                  <a:ext cx="631" cy="695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0" name="文本框 159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a</a:t>
                </a:r>
              </a:p>
            </p:txBody>
          </p:sp>
          <p:sp>
            <p:nvSpPr>
              <p:cNvPr id="161" name="文本框 160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b</a:t>
                </a:r>
              </a:p>
            </p:txBody>
          </p:sp>
          <p:sp>
            <p:nvSpPr>
              <p:cNvPr id="162" name="文本框 161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c</a:t>
                </a:r>
              </a:p>
            </p:txBody>
          </p:sp>
        </p:grpSp>
        <p:sp>
          <p:nvSpPr>
            <p:cNvPr id="163" name="文本框 162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e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f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g</a:t>
              </a:r>
            </a:p>
          </p:txBody>
        </p:sp>
      </p:grpSp>
      <p:sp>
        <p:nvSpPr>
          <p:cNvPr id="127" name="文本框 61"/>
          <p:cNvSpPr txBox="1"/>
          <p:nvPr/>
        </p:nvSpPr>
        <p:spPr>
          <a:xfrm>
            <a:off x="1680845" y="3054668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</a:t>
            </a:r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栈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26000" y="310642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670" y="2040255"/>
            <a:ext cx="9178925" cy="380873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1"/>
          <p:cNvGrpSpPr/>
          <p:nvPr/>
        </p:nvGrpSpPr>
        <p:grpSpPr>
          <a:xfrm>
            <a:off x="1745615" y="852170"/>
            <a:ext cx="4545965" cy="542290"/>
            <a:chOff x="2662" y="3067"/>
            <a:chExt cx="7159" cy="854"/>
          </a:xfrm>
        </p:grpSpPr>
        <p:sp>
          <p:nvSpPr>
            <p:cNvPr id="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1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3" name="文本框 23"/>
          <p:cNvSpPr txBox="1"/>
          <p:nvPr/>
        </p:nvSpPr>
        <p:spPr>
          <a:xfrm>
            <a:off x="1745615" y="476984"/>
            <a:ext cx="63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sp</a:t>
            </a:r>
          </a:p>
          <a:p>
            <a:pPr algn="l"/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15" name="组合 21"/>
          <p:cNvGrpSpPr/>
          <p:nvPr/>
        </p:nvGrpSpPr>
        <p:grpSpPr>
          <a:xfrm>
            <a:off x="1746250" y="2261870"/>
            <a:ext cx="4545965" cy="542290"/>
            <a:chOff x="2662" y="3067"/>
            <a:chExt cx="7159" cy="854"/>
          </a:xfrm>
        </p:grpSpPr>
        <p:sp>
          <p:nvSpPr>
            <p:cNvPr id="16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7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8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  <p:sp>
          <p:nvSpPr>
            <p:cNvPr id="19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20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1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2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3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4018915" y="1886684"/>
            <a:ext cx="63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sp</a:t>
            </a:r>
          </a:p>
          <a:p>
            <a:pPr algn="l"/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25" name="组合 21"/>
          <p:cNvGrpSpPr/>
          <p:nvPr/>
        </p:nvGrpSpPr>
        <p:grpSpPr>
          <a:xfrm>
            <a:off x="1746250" y="3849370"/>
            <a:ext cx="4545965" cy="542290"/>
            <a:chOff x="2662" y="3067"/>
            <a:chExt cx="7159" cy="854"/>
          </a:xfrm>
        </p:grpSpPr>
        <p:sp>
          <p:nvSpPr>
            <p:cNvPr id="26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27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28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9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0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1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2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3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34" name="文本框 23"/>
          <p:cNvSpPr txBox="1"/>
          <p:nvPr/>
        </p:nvSpPr>
        <p:spPr>
          <a:xfrm>
            <a:off x="2882265" y="3474184"/>
            <a:ext cx="63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sp</a:t>
            </a:r>
          </a:p>
          <a:p>
            <a:pPr algn="l"/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35" name="组合 21"/>
          <p:cNvGrpSpPr/>
          <p:nvPr/>
        </p:nvGrpSpPr>
        <p:grpSpPr>
          <a:xfrm>
            <a:off x="1746250" y="5492750"/>
            <a:ext cx="4545965" cy="542290"/>
            <a:chOff x="2662" y="3067"/>
            <a:chExt cx="7159" cy="854"/>
          </a:xfrm>
        </p:grpSpPr>
        <p:sp>
          <p:nvSpPr>
            <p:cNvPr id="36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7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8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9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0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1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2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3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44" name="文本框 23"/>
          <p:cNvSpPr txBox="1"/>
          <p:nvPr/>
        </p:nvSpPr>
        <p:spPr>
          <a:xfrm>
            <a:off x="1746250" y="5117564"/>
            <a:ext cx="63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sp</a:t>
            </a:r>
          </a:p>
          <a:p>
            <a:pPr algn="l"/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962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用链表实现栈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360" y="2140585"/>
            <a:ext cx="8631555" cy="259651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PUSH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570" y="1691005"/>
            <a:ext cx="9598660" cy="371094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POP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760" y="2073275"/>
            <a:ext cx="9093200" cy="340106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empty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815" y="2173605"/>
            <a:ext cx="8905875" cy="318071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lstStyle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链表为空时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894205" y="261556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head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2464435" y="3171825"/>
            <a:ext cx="244475" cy="4032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001520" y="349821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2" name="矩形 11"/>
          <p:cNvSpPr/>
          <p:nvPr/>
        </p:nvSpPr>
        <p:spPr>
          <a:xfrm>
            <a:off x="2767330" y="4523105"/>
            <a:ext cx="909955" cy="80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3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97915" y="179895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26770" y="352742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50365" y="463359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16" name="直接箭头连接符 15"/>
          <p:cNvCxnSpPr>
            <a:stCxn id="13" idx="2"/>
            <a:endCxn id="19" idx="1"/>
          </p:cNvCxnSpPr>
          <p:nvPr/>
        </p:nvCxnSpPr>
        <p:spPr>
          <a:xfrm>
            <a:off x="1395730" y="2382520"/>
            <a:ext cx="498475" cy="494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9" idx="1"/>
          </p:cNvCxnSpPr>
          <p:nvPr/>
        </p:nvCxnSpPr>
        <p:spPr>
          <a:xfrm flipV="1">
            <a:off x="1097915" y="3759200"/>
            <a:ext cx="903605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3"/>
            <a:endCxn id="12" idx="1"/>
          </p:cNvCxnSpPr>
          <p:nvPr/>
        </p:nvCxnSpPr>
        <p:spPr>
          <a:xfrm>
            <a:off x="2245360" y="4937760"/>
            <a:ext cx="521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箭头 20"/>
          <p:cNvSpPr/>
          <p:nvPr/>
        </p:nvSpPr>
        <p:spPr>
          <a:xfrm>
            <a:off x="4258945" y="2769235"/>
            <a:ext cx="2025650" cy="2099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38925" y="2540000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head</a:t>
            </a: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7200265" y="3113405"/>
            <a:ext cx="486410" cy="7905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489950" y="509841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33" name="矩形 32"/>
          <p:cNvSpPr/>
          <p:nvPr/>
        </p:nvSpPr>
        <p:spPr>
          <a:xfrm>
            <a:off x="7200265" y="3903980"/>
            <a:ext cx="909955" cy="80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3</a:t>
            </a: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8110220" y="4306570"/>
            <a:ext cx="819150" cy="7594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/>
          <p:cNvGrpSpPr/>
          <p:nvPr/>
        </p:nvGrpSpPr>
        <p:grpSpPr>
          <a:xfrm>
            <a:off x="7106264" y="571500"/>
            <a:ext cx="2743200" cy="1790700"/>
            <a:chOff x="4464664" y="660400"/>
            <a:chExt cx="2743200" cy="1790700"/>
          </a:xfrm>
        </p:grpSpPr>
        <p:cxnSp>
          <p:nvCxnSpPr>
            <p:cNvPr id="8" name="直線コネクタ 7"/>
            <p:cNvCxnSpPr/>
            <p:nvPr/>
          </p:nvCxnSpPr>
          <p:spPr>
            <a:xfrm>
              <a:off x="4464664" y="660400"/>
              <a:ext cx="1823474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4464664" y="660400"/>
              <a:ext cx="0" cy="17907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4464664" y="2451100"/>
              <a:ext cx="2283337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6288138" y="660400"/>
              <a:ext cx="0" cy="55470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6288138" y="1215104"/>
              <a:ext cx="919726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6723829" y="1215104"/>
              <a:ext cx="0" cy="123599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正方形/長方形 37"/>
          <p:cNvSpPr/>
          <p:nvPr/>
        </p:nvSpPr>
        <p:spPr>
          <a:xfrm>
            <a:off x="8929738" y="571500"/>
            <a:ext cx="919726" cy="554704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9371165" y="1126203"/>
            <a:ext cx="478299" cy="1235995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4" name="グループ化 63"/>
          <p:cNvGrpSpPr/>
          <p:nvPr/>
        </p:nvGrpSpPr>
        <p:grpSpPr>
          <a:xfrm>
            <a:off x="322786" y="571500"/>
            <a:ext cx="2839182" cy="2160032"/>
            <a:chOff x="787400" y="660400"/>
            <a:chExt cx="2839182" cy="2160032"/>
          </a:xfrm>
        </p:grpSpPr>
        <p:sp>
          <p:nvSpPr>
            <p:cNvPr id="4" name="正方形/長方形 3"/>
            <p:cNvSpPr/>
            <p:nvPr/>
          </p:nvSpPr>
          <p:spPr>
            <a:xfrm>
              <a:off x="787400" y="660400"/>
              <a:ext cx="2743200" cy="1790700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3320088" y="24511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n</a:t>
              </a:r>
            </a:p>
          </p:txBody>
        </p:sp>
      </p:grpSp>
      <p:sp>
        <p:nvSpPr>
          <p:cNvPr id="51" name="テキスト ボックス 50"/>
          <p:cNvSpPr txBox="1"/>
          <p:nvPr/>
        </p:nvSpPr>
        <p:spPr>
          <a:xfrm>
            <a:off x="9663123" y="2362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9115471" y="236220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n-1</a:t>
            </a:r>
          </a:p>
        </p:txBody>
      </p:sp>
      <p:grpSp>
        <p:nvGrpSpPr>
          <p:cNvPr id="68" name="グループ化 67"/>
          <p:cNvGrpSpPr/>
          <p:nvPr/>
        </p:nvGrpSpPr>
        <p:grpSpPr>
          <a:xfrm>
            <a:off x="7082092" y="2912395"/>
            <a:ext cx="2887525" cy="2168636"/>
            <a:chOff x="7082092" y="3090195"/>
            <a:chExt cx="2887525" cy="2168636"/>
          </a:xfrm>
        </p:grpSpPr>
        <p:grpSp>
          <p:nvGrpSpPr>
            <p:cNvPr id="31" name="グループ化 30"/>
            <p:cNvGrpSpPr/>
            <p:nvPr/>
          </p:nvGrpSpPr>
          <p:grpSpPr>
            <a:xfrm>
              <a:off x="7082092" y="3090196"/>
              <a:ext cx="2743200" cy="1790700"/>
              <a:chOff x="4440492" y="660400"/>
              <a:chExt cx="2743200" cy="1790700"/>
            </a:xfrm>
          </p:grpSpPr>
          <p:cxnSp>
            <p:nvCxnSpPr>
              <p:cNvPr id="32" name="直線コネクタ 31"/>
              <p:cNvCxnSpPr/>
              <p:nvPr/>
            </p:nvCxnSpPr>
            <p:spPr>
              <a:xfrm>
                <a:off x="4440492" y="2451100"/>
                <a:ext cx="1823474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/>
              <p:cNvCxnSpPr/>
              <p:nvPr/>
            </p:nvCxnSpPr>
            <p:spPr>
              <a:xfrm>
                <a:off x="4464664" y="660400"/>
                <a:ext cx="0" cy="179070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/>
              <p:cNvCxnSpPr/>
              <p:nvPr/>
            </p:nvCxnSpPr>
            <p:spPr>
              <a:xfrm>
                <a:off x="6263966" y="1896396"/>
                <a:ext cx="0" cy="554704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/>
              <p:cNvCxnSpPr/>
              <p:nvPr/>
            </p:nvCxnSpPr>
            <p:spPr>
              <a:xfrm>
                <a:off x="6263966" y="1896396"/>
                <a:ext cx="919726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/>
              <p:cNvCxnSpPr/>
              <p:nvPr/>
            </p:nvCxnSpPr>
            <p:spPr>
              <a:xfrm>
                <a:off x="6748001" y="660400"/>
                <a:ext cx="0" cy="1235996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正方形/長方形 38"/>
            <p:cNvSpPr/>
            <p:nvPr/>
          </p:nvSpPr>
          <p:spPr>
            <a:xfrm>
              <a:off x="8905565" y="4326192"/>
              <a:ext cx="968070" cy="554704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2" name="直線コネクタ 41"/>
            <p:cNvCxnSpPr/>
            <p:nvPr/>
          </p:nvCxnSpPr>
          <p:spPr>
            <a:xfrm>
              <a:off x="7106264" y="3090196"/>
              <a:ext cx="2283337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正方形/長方形 43"/>
            <p:cNvSpPr/>
            <p:nvPr/>
          </p:nvSpPr>
          <p:spPr>
            <a:xfrm>
              <a:off x="9389602" y="3090195"/>
              <a:ext cx="484034" cy="1235995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9663123" y="488949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n</a:t>
              </a:r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9142578" y="4880896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n-1</a:t>
              </a:r>
            </a:p>
          </p:txBody>
        </p:sp>
      </p:grpSp>
      <p:grpSp>
        <p:nvGrpSpPr>
          <p:cNvPr id="63" name="グループ化 62"/>
          <p:cNvGrpSpPr/>
          <p:nvPr/>
        </p:nvGrpSpPr>
        <p:grpSpPr>
          <a:xfrm>
            <a:off x="3745826" y="571500"/>
            <a:ext cx="2839182" cy="2160032"/>
            <a:chOff x="787400" y="3179096"/>
            <a:chExt cx="2839182" cy="2160032"/>
          </a:xfrm>
        </p:grpSpPr>
        <p:sp>
          <p:nvSpPr>
            <p:cNvPr id="6" name="正方形/長方形 5"/>
            <p:cNvSpPr/>
            <p:nvPr/>
          </p:nvSpPr>
          <p:spPr>
            <a:xfrm>
              <a:off x="787400" y="3179096"/>
              <a:ext cx="1829619" cy="1790700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3320088" y="49697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n</a:t>
              </a: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2380251" y="4969796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n-2</a:t>
              </a:r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2617019" y="4376738"/>
              <a:ext cx="919726" cy="584455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2617019" y="3792283"/>
              <a:ext cx="919726" cy="584455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2621792" y="3179096"/>
              <a:ext cx="919726" cy="613187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6" name="テキスト ボックス 65"/>
          <p:cNvSpPr txBox="1"/>
          <p:nvPr/>
        </p:nvSpPr>
        <p:spPr>
          <a:xfrm>
            <a:off x="3174701" y="1109406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=</a:t>
            </a:r>
            <a:endParaRPr kumimoji="1" lang="ja-JP" altLang="en-US" sz="40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585008" y="110530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+</a:t>
            </a:r>
            <a:endParaRPr kumimoji="1" lang="ja-JP" altLang="en-US" sz="4000" dirty="0"/>
          </a:p>
        </p:txBody>
      </p:sp>
      <p:grpSp>
        <p:nvGrpSpPr>
          <p:cNvPr id="96" name="グループ化 95"/>
          <p:cNvGrpSpPr/>
          <p:nvPr/>
        </p:nvGrpSpPr>
        <p:grpSpPr>
          <a:xfrm>
            <a:off x="169539" y="3530392"/>
            <a:ext cx="2754118" cy="1790700"/>
            <a:chOff x="322786" y="3530392"/>
            <a:chExt cx="2754118" cy="1790700"/>
          </a:xfrm>
        </p:grpSpPr>
        <p:cxnSp>
          <p:nvCxnSpPr>
            <p:cNvPr id="77" name="直線コネクタ 76"/>
            <p:cNvCxnSpPr/>
            <p:nvPr/>
          </p:nvCxnSpPr>
          <p:spPr>
            <a:xfrm>
              <a:off x="2614378" y="4143579"/>
              <a:ext cx="451608" cy="481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/>
            <p:cNvCxnSpPr/>
            <p:nvPr/>
          </p:nvCxnSpPr>
          <p:spPr>
            <a:xfrm>
              <a:off x="3076904" y="4143579"/>
              <a:ext cx="0" cy="58445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 flipH="1">
              <a:off x="2614378" y="4728034"/>
              <a:ext cx="462526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>
              <a:off x="322786" y="3530392"/>
              <a:ext cx="2291592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/>
            <p:nvPr/>
          </p:nvCxnSpPr>
          <p:spPr>
            <a:xfrm>
              <a:off x="322786" y="3530392"/>
              <a:ext cx="0" cy="17907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/>
            <p:nvPr/>
          </p:nvCxnSpPr>
          <p:spPr>
            <a:xfrm>
              <a:off x="322786" y="5321092"/>
              <a:ext cx="2291592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>
            <a:xfrm>
              <a:off x="2614378" y="3530392"/>
              <a:ext cx="0" cy="61318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 flipV="1">
              <a:off x="2614378" y="4728034"/>
              <a:ext cx="0" cy="59305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グループ化 96"/>
          <p:cNvGrpSpPr/>
          <p:nvPr/>
        </p:nvGrpSpPr>
        <p:grpSpPr>
          <a:xfrm>
            <a:off x="3217105" y="3523185"/>
            <a:ext cx="2754118" cy="1797907"/>
            <a:chOff x="322786" y="3530392"/>
            <a:chExt cx="2754118" cy="1797907"/>
          </a:xfrm>
        </p:grpSpPr>
        <p:cxnSp>
          <p:nvCxnSpPr>
            <p:cNvPr id="99" name="直線コネクタ 98"/>
            <p:cNvCxnSpPr/>
            <p:nvPr/>
          </p:nvCxnSpPr>
          <p:spPr>
            <a:xfrm>
              <a:off x="2614378" y="4143578"/>
              <a:ext cx="451608" cy="481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>
              <a:off x="2614378" y="4143579"/>
              <a:ext cx="0" cy="58445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 flipH="1">
              <a:off x="2614378" y="4728034"/>
              <a:ext cx="462526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/>
            <p:cNvCxnSpPr/>
            <p:nvPr/>
          </p:nvCxnSpPr>
          <p:spPr>
            <a:xfrm>
              <a:off x="322786" y="3530392"/>
              <a:ext cx="2754118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/>
            <p:cNvCxnSpPr/>
            <p:nvPr/>
          </p:nvCxnSpPr>
          <p:spPr>
            <a:xfrm>
              <a:off x="322786" y="3530392"/>
              <a:ext cx="0" cy="17907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/>
            <p:cNvCxnSpPr/>
            <p:nvPr/>
          </p:nvCxnSpPr>
          <p:spPr>
            <a:xfrm>
              <a:off x="322786" y="5321092"/>
              <a:ext cx="2754118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>
              <a:off x="3065986" y="3530392"/>
              <a:ext cx="0" cy="64533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/>
            <p:nvPr/>
          </p:nvCxnSpPr>
          <p:spPr>
            <a:xfrm flipV="1">
              <a:off x="3076904" y="4735241"/>
              <a:ext cx="0" cy="59305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3385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lstStyle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2.</a:t>
            </a:r>
            <a:r>
              <a:rPr lang="zh-CN" altLang="en-US"/>
              <a:t>插入位置为链表中间时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11125" y="1691005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74290" y="399097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4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45260" y="402844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40255" y="4308475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>
            <a:off x="4087495" y="4020185"/>
            <a:ext cx="161036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5916295" y="3766185"/>
            <a:ext cx="6038850" cy="1490217"/>
            <a:chOff x="3053" y="3515"/>
            <a:chExt cx="11181" cy="2942"/>
          </a:xfrm>
        </p:grpSpPr>
        <p:sp>
          <p:nvSpPr>
            <p:cNvPr id="22" name="矩形 2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6" name="直接箭头连接符 25"/>
            <p:cNvCxnSpPr>
              <a:stCxn id="25" idx="2"/>
              <a:endCxn id="22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2" idx="3"/>
              <a:endCxn id="2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30" name="直接箭头连接符 29"/>
            <p:cNvCxnSpPr>
              <a:stCxn id="24" idx="3"/>
              <a:endCxn id="2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8667115" y="5828030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4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354570" y="586549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37" name="直接箭头连接符 36"/>
          <p:cNvCxnSpPr>
            <a:stCxn id="36" idx="3"/>
            <a:endCxn id="31" idx="1"/>
          </p:cNvCxnSpPr>
          <p:nvPr/>
        </p:nvCxnSpPr>
        <p:spPr>
          <a:xfrm>
            <a:off x="7949565" y="6157595"/>
            <a:ext cx="7175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3" idx="2"/>
            <a:endCxn id="31" idx="1"/>
          </p:cNvCxnSpPr>
          <p:nvPr/>
        </p:nvCxnSpPr>
        <p:spPr>
          <a:xfrm>
            <a:off x="8096885" y="5256530"/>
            <a:ext cx="570230" cy="9010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1" idx="3"/>
            <a:endCxn id="24" idx="2"/>
          </p:cNvCxnSpPr>
          <p:nvPr/>
        </p:nvCxnSpPr>
        <p:spPr>
          <a:xfrm flipV="1">
            <a:off x="9394190" y="5256530"/>
            <a:ext cx="498475" cy="9010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9594850" y="388048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799070" y="388048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8096250" y="4354195"/>
            <a:ext cx="0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9892030" y="4345305"/>
            <a:ext cx="0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lstStyle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3.</a:t>
            </a:r>
            <a:r>
              <a:rPr lang="zh-CN" altLang="en-US"/>
              <a:t>插入位置为链表末尾时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74290" y="399097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7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45260" y="402844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40255" y="4308475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224780" y="4170680"/>
            <a:ext cx="6765824" cy="2119330"/>
            <a:chOff x="3053" y="3515"/>
            <a:chExt cx="12527" cy="4184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38" name="直接箭头连接符 37"/>
            <p:cNvCxnSpPr>
              <a:stCxn id="35" idx="2"/>
              <a:endCxn id="32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3510" y="5572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48" name="直接箭头连接符 47"/>
            <p:cNvCxnSpPr>
              <a:stCxn id="34" idx="2"/>
              <a:endCxn id="51" idx="1"/>
            </p:cNvCxnSpPr>
            <p:nvPr/>
          </p:nvCxnSpPr>
          <p:spPr>
            <a:xfrm>
              <a:off x="10415" y="6457"/>
              <a:ext cx="1748" cy="12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/>
          <p:cNvSpPr txBox="1"/>
          <p:nvPr/>
        </p:nvSpPr>
        <p:spPr>
          <a:xfrm>
            <a:off x="8903335" y="417068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0872470" y="441071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51" name="矩形 50"/>
          <p:cNvSpPr/>
          <p:nvPr/>
        </p:nvSpPr>
        <p:spPr>
          <a:xfrm>
            <a:off x="10145395" y="596074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7</a:t>
            </a:r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10872470" y="5697855"/>
            <a:ext cx="327660" cy="5556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9" idx="2"/>
            <a:endCxn id="34" idx="0"/>
          </p:cNvCxnSpPr>
          <p:nvPr/>
        </p:nvCxnSpPr>
        <p:spPr>
          <a:xfrm>
            <a:off x="9201150" y="4754245"/>
            <a:ext cx="0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2"/>
            <a:endCxn id="47" idx="0"/>
          </p:cNvCxnSpPr>
          <p:nvPr/>
        </p:nvCxnSpPr>
        <p:spPr>
          <a:xfrm>
            <a:off x="11170285" y="4994275"/>
            <a:ext cx="261620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链表删除</a:t>
            </a: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删除位置为链表</a:t>
            </a:r>
            <a:r>
              <a:rPr lang="en-US" altLang="zh-CN"/>
              <a:t>head</a:t>
            </a:r>
            <a:r>
              <a:rPr lang="zh-CN" altLang="en-US"/>
              <a:t>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63495" y="403415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1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34465" y="407162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x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29460" y="4363720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381409" y="4076682"/>
            <a:ext cx="6609195" cy="1601148"/>
            <a:chOff x="3343" y="3441"/>
            <a:chExt cx="12237" cy="3161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919" y="3441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38" name="直接箭头连接符 37"/>
            <p:cNvCxnSpPr>
              <a:stCxn id="35" idx="2"/>
              <a:endCxn id="33" idx="0"/>
            </p:cNvCxnSpPr>
            <p:nvPr/>
          </p:nvCxnSpPr>
          <p:spPr>
            <a:xfrm>
              <a:off x="6955" y="4472"/>
              <a:ext cx="135" cy="7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3510" y="5572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5471160" y="595503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4449445" y="595503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cxnSp>
        <p:nvCxnSpPr>
          <p:cNvPr id="52" name="直接箭头连接符 51"/>
          <p:cNvCxnSpPr>
            <a:stCxn id="34" idx="3"/>
            <a:endCxn id="47" idx="1"/>
          </p:cNvCxnSpPr>
          <p:nvPr/>
        </p:nvCxnSpPr>
        <p:spPr>
          <a:xfrm>
            <a:off x="9587865" y="5283835"/>
            <a:ext cx="1284605" cy="1333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32" idx="2"/>
          </p:cNvCxnSpPr>
          <p:nvPr/>
        </p:nvCxnSpPr>
        <p:spPr>
          <a:xfrm flipH="1" flipV="1">
            <a:off x="5768975" y="5604510"/>
            <a:ext cx="14605" cy="46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1"/>
          </p:cNvCxnSpPr>
          <p:nvPr/>
        </p:nvCxnSpPr>
        <p:spPr>
          <a:xfrm flipH="1">
            <a:off x="3881120" y="6247130"/>
            <a:ext cx="568325" cy="35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乘号 20"/>
          <p:cNvSpPr/>
          <p:nvPr/>
        </p:nvSpPr>
        <p:spPr>
          <a:xfrm>
            <a:off x="5768975" y="5019040"/>
            <a:ext cx="773430" cy="79565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990343" y="6247031"/>
            <a:ext cx="1118006" cy="52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链表删除</a:t>
            </a:r>
            <a:br>
              <a:rPr lang="zh-CN" altLang="en-US"/>
            </a:br>
            <a:r>
              <a:rPr lang="en-US" altLang="zh-CN"/>
              <a:t>2.</a:t>
            </a:r>
            <a:r>
              <a:rPr lang="zh-CN" altLang="en-US"/>
              <a:t>删除位置为其他节点时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63495" y="403415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5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34465" y="407162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x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29460" y="4363720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392204" y="4202412"/>
            <a:ext cx="5566263" cy="2446044"/>
            <a:chOff x="3343" y="3441"/>
            <a:chExt cx="10306" cy="4829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10415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343" y="3441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38" name="直接箭头连接符 37"/>
            <p:cNvCxnSpPr>
              <a:stCxn id="35" idx="2"/>
              <a:endCxn id="32" idx="0"/>
            </p:cNvCxnSpPr>
            <p:nvPr/>
          </p:nvCxnSpPr>
          <p:spPr>
            <a:xfrm flipH="1">
              <a:off x="4061" y="4472"/>
              <a:ext cx="319" cy="7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  <a:endCxn id="47" idx="1"/>
            </p:cNvCxnSpPr>
            <p:nvPr/>
          </p:nvCxnSpPr>
          <p:spPr>
            <a:xfrm>
              <a:off x="7806" y="5824"/>
              <a:ext cx="3773" cy="19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1579" y="7240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7207885" y="612648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8914130" y="414401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cxnSp>
        <p:nvCxnSpPr>
          <p:cNvPr id="53" name="直接箭头连接符 52"/>
          <p:cNvCxnSpPr/>
          <p:nvPr/>
        </p:nvCxnSpPr>
        <p:spPr>
          <a:xfrm flipH="1" flipV="1">
            <a:off x="7498080" y="5671820"/>
            <a:ext cx="14605" cy="46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2"/>
            <a:endCxn id="34" idx="0"/>
          </p:cNvCxnSpPr>
          <p:nvPr/>
        </p:nvCxnSpPr>
        <p:spPr>
          <a:xfrm>
            <a:off x="9211945" y="4727575"/>
            <a:ext cx="387350" cy="360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乘号 11"/>
          <p:cNvSpPr/>
          <p:nvPr/>
        </p:nvSpPr>
        <p:spPr>
          <a:xfrm>
            <a:off x="8914130" y="4692650"/>
            <a:ext cx="773430" cy="79565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栈实现四则运算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56945" y="1691640"/>
            <a:ext cx="31711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/>
              <a:t>1 </a:t>
            </a:r>
            <a:r>
              <a:rPr lang="en-US" altLang="zh-CN" sz="3200" b="1"/>
              <a:t>+ 4 *</a:t>
            </a:r>
            <a:r>
              <a:rPr lang="zh-CN" altLang="en-US" sz="3200" b="1"/>
              <a:t> 3 </a:t>
            </a:r>
            <a:r>
              <a:rPr lang="en-US" altLang="zh-CN" sz="3200" b="1"/>
              <a:t>/ 2 - 5</a:t>
            </a:r>
            <a:endParaRPr lang="zh-CN" altLang="en-US" sz="3200" b="1"/>
          </a:p>
        </p:txBody>
      </p:sp>
      <p:sp>
        <p:nvSpPr>
          <p:cNvPr id="9" name="矩形 8"/>
          <p:cNvSpPr/>
          <p:nvPr/>
        </p:nvSpPr>
        <p:spPr>
          <a:xfrm>
            <a:off x="5136515" y="16262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数字栈</a:t>
            </a:r>
          </a:p>
        </p:txBody>
      </p:sp>
      <p:sp>
        <p:nvSpPr>
          <p:cNvPr id="11" name="矩形 10"/>
          <p:cNvSpPr/>
          <p:nvPr/>
        </p:nvSpPr>
        <p:spPr>
          <a:xfrm>
            <a:off x="57150" y="288226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13" name="右箭头 12"/>
          <p:cNvSpPr/>
          <p:nvPr/>
        </p:nvSpPr>
        <p:spPr>
          <a:xfrm>
            <a:off x="1561465" y="359981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030980" y="29521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3</a:t>
            </a:r>
          </a:p>
        </p:txBody>
      </p:sp>
      <p:sp>
        <p:nvSpPr>
          <p:cNvPr id="16" name="矩形 15"/>
          <p:cNvSpPr/>
          <p:nvPr/>
        </p:nvSpPr>
        <p:spPr>
          <a:xfrm>
            <a:off x="2092325" y="29724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4</a:t>
            </a:r>
          </a:p>
        </p:txBody>
      </p:sp>
      <p:sp>
        <p:nvSpPr>
          <p:cNvPr id="17" name="矩形 16"/>
          <p:cNvSpPr/>
          <p:nvPr/>
        </p:nvSpPr>
        <p:spPr>
          <a:xfrm>
            <a:off x="5975350" y="162560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ym typeface="+mn-ea"/>
              </a:rPr>
              <a:t>运算符栈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95985" y="288226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19" name="矩形 18"/>
          <p:cNvSpPr/>
          <p:nvPr/>
        </p:nvSpPr>
        <p:spPr>
          <a:xfrm>
            <a:off x="2931160" y="362140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20" name="矩形 19"/>
          <p:cNvSpPr/>
          <p:nvPr/>
        </p:nvSpPr>
        <p:spPr>
          <a:xfrm>
            <a:off x="2931160" y="297243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*</a:t>
            </a:r>
          </a:p>
        </p:txBody>
      </p:sp>
      <p:sp>
        <p:nvSpPr>
          <p:cNvPr id="21" name="右箭头 20"/>
          <p:cNvSpPr/>
          <p:nvPr/>
        </p:nvSpPr>
        <p:spPr>
          <a:xfrm>
            <a:off x="3528060" y="428117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030980" y="421894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23" name="矩形 22"/>
          <p:cNvSpPr/>
          <p:nvPr/>
        </p:nvSpPr>
        <p:spPr>
          <a:xfrm>
            <a:off x="4128135" y="35998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4</a:t>
            </a:r>
          </a:p>
        </p:txBody>
      </p:sp>
      <p:sp>
        <p:nvSpPr>
          <p:cNvPr id="24" name="矩形 23"/>
          <p:cNvSpPr/>
          <p:nvPr/>
        </p:nvSpPr>
        <p:spPr>
          <a:xfrm>
            <a:off x="4869815" y="424878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25" name="矩形 24"/>
          <p:cNvSpPr/>
          <p:nvPr/>
        </p:nvSpPr>
        <p:spPr>
          <a:xfrm>
            <a:off x="4869815" y="359981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6" name="矩形 25"/>
          <p:cNvSpPr/>
          <p:nvPr/>
        </p:nvSpPr>
        <p:spPr>
          <a:xfrm>
            <a:off x="2092325" y="362140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27" name="右箭头 26"/>
          <p:cNvSpPr/>
          <p:nvPr/>
        </p:nvSpPr>
        <p:spPr>
          <a:xfrm rot="5400000">
            <a:off x="4388485" y="488696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030980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12</a:t>
            </a:r>
          </a:p>
        </p:txBody>
      </p:sp>
      <p:sp>
        <p:nvSpPr>
          <p:cNvPr id="29" name="矩形 28"/>
          <p:cNvSpPr/>
          <p:nvPr/>
        </p:nvSpPr>
        <p:spPr>
          <a:xfrm>
            <a:off x="4869815" y="601472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31" name="矩形 30"/>
          <p:cNvSpPr/>
          <p:nvPr/>
        </p:nvSpPr>
        <p:spPr>
          <a:xfrm>
            <a:off x="4030980" y="601472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33" name="右箭头 32"/>
          <p:cNvSpPr/>
          <p:nvPr/>
        </p:nvSpPr>
        <p:spPr>
          <a:xfrm>
            <a:off x="5832475" y="586613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335395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12</a:t>
            </a:r>
          </a:p>
        </p:txBody>
      </p:sp>
      <p:sp>
        <p:nvSpPr>
          <p:cNvPr id="35" name="矩形 34"/>
          <p:cNvSpPr/>
          <p:nvPr/>
        </p:nvSpPr>
        <p:spPr>
          <a:xfrm>
            <a:off x="7174230" y="601472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36" name="矩形 35"/>
          <p:cNvSpPr/>
          <p:nvPr/>
        </p:nvSpPr>
        <p:spPr>
          <a:xfrm>
            <a:off x="6335395" y="601472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37" name="矩形 36"/>
          <p:cNvSpPr/>
          <p:nvPr/>
        </p:nvSpPr>
        <p:spPr>
          <a:xfrm>
            <a:off x="7174230" y="536575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>
                <a:solidFill>
                  <a:srgbClr val="FF0000"/>
                </a:solidFill>
              </a:rPr>
              <a:t>/</a:t>
            </a:r>
          </a:p>
        </p:txBody>
      </p:sp>
      <p:sp>
        <p:nvSpPr>
          <p:cNvPr id="38" name="矩形 37"/>
          <p:cNvSpPr/>
          <p:nvPr/>
        </p:nvSpPr>
        <p:spPr>
          <a:xfrm>
            <a:off x="6335395" y="471678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2</a:t>
            </a:r>
          </a:p>
        </p:txBody>
      </p:sp>
      <p:sp>
        <p:nvSpPr>
          <p:cNvPr id="39" name="右箭头 38"/>
          <p:cNvSpPr/>
          <p:nvPr/>
        </p:nvSpPr>
        <p:spPr>
          <a:xfrm rot="16200000">
            <a:off x="6964680" y="42703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335395" y="28200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6</a:t>
            </a:r>
          </a:p>
        </p:txBody>
      </p:sp>
      <p:sp>
        <p:nvSpPr>
          <p:cNvPr id="41" name="矩形 40"/>
          <p:cNvSpPr/>
          <p:nvPr/>
        </p:nvSpPr>
        <p:spPr>
          <a:xfrm>
            <a:off x="7174230" y="346900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42" name="矩形 41"/>
          <p:cNvSpPr/>
          <p:nvPr/>
        </p:nvSpPr>
        <p:spPr>
          <a:xfrm>
            <a:off x="6335395" y="346900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43" name="右箭头 42"/>
          <p:cNvSpPr/>
          <p:nvPr/>
        </p:nvSpPr>
        <p:spPr>
          <a:xfrm>
            <a:off x="7828915" y="279844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8442325" y="279844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6</a:t>
            </a:r>
          </a:p>
        </p:txBody>
      </p:sp>
      <p:sp>
        <p:nvSpPr>
          <p:cNvPr id="45" name="矩形 44"/>
          <p:cNvSpPr/>
          <p:nvPr/>
        </p:nvSpPr>
        <p:spPr>
          <a:xfrm>
            <a:off x="9281160" y="344741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46" name="矩形 45"/>
          <p:cNvSpPr/>
          <p:nvPr/>
        </p:nvSpPr>
        <p:spPr>
          <a:xfrm>
            <a:off x="8442325" y="34474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47" name="矩形 46"/>
          <p:cNvSpPr/>
          <p:nvPr/>
        </p:nvSpPr>
        <p:spPr>
          <a:xfrm>
            <a:off x="9281160" y="279844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-</a:t>
            </a:r>
          </a:p>
        </p:txBody>
      </p:sp>
      <p:sp>
        <p:nvSpPr>
          <p:cNvPr id="48" name="矩形 47"/>
          <p:cNvSpPr/>
          <p:nvPr/>
        </p:nvSpPr>
        <p:spPr>
          <a:xfrm>
            <a:off x="8442325" y="217106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5</a:t>
            </a:r>
          </a:p>
        </p:txBody>
      </p:sp>
      <p:sp>
        <p:nvSpPr>
          <p:cNvPr id="50" name="右箭头 49"/>
          <p:cNvSpPr/>
          <p:nvPr/>
        </p:nvSpPr>
        <p:spPr>
          <a:xfrm rot="5400000">
            <a:off x="9043035" y="42703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442325" y="471678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52" name="矩形 51"/>
          <p:cNvSpPr/>
          <p:nvPr/>
        </p:nvSpPr>
        <p:spPr>
          <a:xfrm>
            <a:off x="9281160" y="536575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53" name="矩形 52"/>
          <p:cNvSpPr/>
          <p:nvPr/>
        </p:nvSpPr>
        <p:spPr>
          <a:xfrm>
            <a:off x="8442325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54" name="右箭头 53"/>
          <p:cNvSpPr/>
          <p:nvPr/>
        </p:nvSpPr>
        <p:spPr>
          <a:xfrm>
            <a:off x="10119995" y="60864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0624820" y="6086475"/>
            <a:ext cx="838835" cy="648970"/>
          </a:xfrm>
          <a:prstGeom prst="rect">
            <a:avLst/>
          </a:prstGeom>
          <a:ln w="38100">
            <a:solidFill>
              <a:srgbClr val="FF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solidFill>
                  <a:srgbClr val="7030A0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树 </a:t>
            </a:r>
            <a:r>
              <a:rPr lang="en-US" altLang="zh-CN" dirty="0"/>
              <a:t>a[] = </a:t>
            </a:r>
            <a:r>
              <a:rPr lang="en-US" altLang="zh-CN"/>
              <a:t>{</a:t>
            </a:r>
            <a:r>
              <a:rPr lang="en-US" altLang="zh-CN" smtClean="0"/>
              <a:t>6,4,8,2,7,9,1,3,10,0}</a:t>
            </a:r>
            <a:endParaRPr lang="en-US" altLang="zh-CN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99961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搜索</a:t>
            </a:r>
            <a:r>
              <a:rPr lang="en-US" altLang="zh-CN" b="1">
                <a:solidFill>
                  <a:srgbClr val="00B050"/>
                </a:solidFill>
              </a:rPr>
              <a:t>7</a:t>
            </a:r>
            <a:r>
              <a:rPr lang="zh-CN" altLang="en-US"/>
              <a:t>和</a:t>
            </a:r>
            <a:r>
              <a:rPr lang="en-US" altLang="zh-CN" b="1">
                <a:solidFill>
                  <a:srgbClr val="7030A0"/>
                </a:solidFill>
              </a:rPr>
              <a:t>11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3939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6217285" y="1253490"/>
            <a:ext cx="36449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00B050"/>
                </a:solidFill>
              </a:rPr>
              <a:t>搜索</a:t>
            </a:r>
            <a:r>
              <a:rPr lang="en-US" altLang="zh-CN" sz="2400" b="1">
                <a:solidFill>
                  <a:srgbClr val="00B050"/>
                </a:solidFill>
              </a:rPr>
              <a:t>7</a:t>
            </a:r>
            <a:r>
              <a:rPr lang="zh-CN" altLang="en-US" sz="2400" b="1">
                <a:solidFill>
                  <a:srgbClr val="00B050"/>
                </a:solidFill>
              </a:rPr>
              <a:t>：</a:t>
            </a:r>
          </a:p>
          <a:p>
            <a:r>
              <a:rPr lang="en-US" altLang="zh-CN" sz="2400" b="1">
                <a:solidFill>
                  <a:srgbClr val="00B050"/>
                </a:solidFill>
              </a:rPr>
              <a:t>1.</a:t>
            </a:r>
            <a:r>
              <a:rPr lang="zh-CN" altLang="en-US" sz="2400" b="1">
                <a:solidFill>
                  <a:srgbClr val="00B050"/>
                </a:solidFill>
              </a:rPr>
              <a:t>大于</a:t>
            </a:r>
            <a:r>
              <a:rPr lang="en-US" altLang="zh-CN" sz="2400" b="1">
                <a:solidFill>
                  <a:srgbClr val="00B050"/>
                </a:solidFill>
              </a:rPr>
              <a:t>6</a:t>
            </a:r>
            <a:r>
              <a:rPr lang="zh-CN" altLang="en-US" sz="2400" b="1">
                <a:solidFill>
                  <a:srgbClr val="00B050"/>
                </a:solidFill>
              </a:rPr>
              <a:t>，往右边走</a:t>
            </a:r>
            <a:br>
              <a:rPr lang="zh-CN" altLang="en-US" sz="2400" b="1">
                <a:solidFill>
                  <a:srgbClr val="00B050"/>
                </a:solidFill>
              </a:rPr>
            </a:br>
            <a:r>
              <a:rPr lang="en-US" altLang="zh-CN" sz="2400" b="1">
                <a:solidFill>
                  <a:srgbClr val="00B050"/>
                </a:solidFill>
              </a:rPr>
              <a:t>2.</a:t>
            </a:r>
            <a:r>
              <a:rPr lang="zh-CN" altLang="en-US" sz="2400" b="1">
                <a:solidFill>
                  <a:srgbClr val="00B050"/>
                </a:solidFill>
              </a:rPr>
              <a:t>小于</a:t>
            </a:r>
            <a:r>
              <a:rPr lang="en-US" altLang="zh-CN" sz="2400" b="1">
                <a:solidFill>
                  <a:srgbClr val="00B050"/>
                </a:solidFill>
              </a:rPr>
              <a:t>8</a:t>
            </a:r>
            <a:r>
              <a:rPr lang="zh-CN" altLang="en-US" sz="2400" b="1">
                <a:solidFill>
                  <a:srgbClr val="00B050"/>
                </a:solidFill>
              </a:rPr>
              <a:t>，往左边走</a:t>
            </a:r>
            <a:br>
              <a:rPr lang="zh-CN" altLang="en-US" sz="2400" b="1">
                <a:solidFill>
                  <a:srgbClr val="00B050"/>
                </a:solidFill>
              </a:rPr>
            </a:br>
            <a:r>
              <a:rPr lang="en-US" altLang="zh-CN" sz="2400" b="1">
                <a:solidFill>
                  <a:srgbClr val="00B050"/>
                </a:solidFill>
              </a:rPr>
              <a:t>3.</a:t>
            </a:r>
            <a:r>
              <a:rPr lang="zh-CN" altLang="en-US" sz="2400" b="1">
                <a:solidFill>
                  <a:srgbClr val="00B050"/>
                </a:solidFill>
              </a:rPr>
              <a:t>找到了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217285" y="3862705"/>
            <a:ext cx="3644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</a:rPr>
              <a:t>搜索</a:t>
            </a:r>
            <a:r>
              <a:rPr lang="en-US" altLang="zh-CN" sz="2400" b="1" dirty="0">
                <a:solidFill>
                  <a:srgbClr val="7030A0"/>
                </a:solidFill>
              </a:rPr>
              <a:t>11</a:t>
            </a:r>
            <a:r>
              <a:rPr lang="zh-CN" altLang="en-US" sz="2400" b="1" dirty="0">
                <a:solidFill>
                  <a:srgbClr val="7030A0"/>
                </a:solidFill>
              </a:rPr>
              <a:t>：</a:t>
            </a:r>
          </a:p>
          <a:p>
            <a:r>
              <a:rPr lang="en-US" altLang="zh-CN" sz="2400" b="1" dirty="0">
                <a:solidFill>
                  <a:srgbClr val="7030A0"/>
                </a:solidFill>
              </a:rPr>
              <a:t>1.</a:t>
            </a:r>
            <a:r>
              <a:rPr lang="zh-CN" altLang="en-US" sz="2400" b="1" dirty="0">
                <a:solidFill>
                  <a:srgbClr val="7030A0"/>
                </a:solidFill>
              </a:rPr>
              <a:t>大于</a:t>
            </a:r>
            <a:r>
              <a:rPr lang="en-US" altLang="zh-CN" sz="2400" b="1" dirty="0">
                <a:solidFill>
                  <a:srgbClr val="7030A0"/>
                </a:solidFill>
              </a:rPr>
              <a:t>6</a:t>
            </a:r>
            <a:r>
              <a:rPr lang="zh-CN" altLang="en-US" sz="2400" b="1" dirty="0">
                <a:solidFill>
                  <a:srgbClr val="7030A0"/>
                </a:solidFill>
              </a:rPr>
              <a:t>，往右边走</a:t>
            </a:r>
            <a:br>
              <a:rPr lang="zh-CN" altLang="en-US" sz="2400" b="1" dirty="0">
                <a:solidFill>
                  <a:srgbClr val="7030A0"/>
                </a:solidFill>
              </a:rPr>
            </a:br>
            <a:r>
              <a:rPr lang="en-US" altLang="zh-CN" sz="2400" b="1" dirty="0">
                <a:solidFill>
                  <a:srgbClr val="7030A0"/>
                </a:solidFill>
              </a:rPr>
              <a:t>2.</a:t>
            </a:r>
            <a:r>
              <a:rPr lang="zh-CN" altLang="en-US" sz="2400" b="1" dirty="0">
                <a:solidFill>
                  <a:srgbClr val="7030A0"/>
                </a:solidFill>
              </a:rPr>
              <a:t>大于</a:t>
            </a:r>
            <a:r>
              <a:rPr lang="en-US" altLang="zh-CN" sz="2400" b="1" dirty="0">
                <a:solidFill>
                  <a:srgbClr val="7030A0"/>
                </a:solidFill>
              </a:rPr>
              <a:t>8</a:t>
            </a:r>
            <a:r>
              <a:rPr lang="zh-CN" altLang="en-US" sz="2400" b="1" dirty="0">
                <a:solidFill>
                  <a:srgbClr val="7030A0"/>
                </a:solidFill>
              </a:rPr>
              <a:t>，往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右</a:t>
            </a:r>
            <a:r>
              <a:rPr lang="zh-CN" altLang="en-US" sz="2400" b="1" dirty="0">
                <a:solidFill>
                  <a:srgbClr val="7030A0"/>
                </a:solidFill>
              </a:rPr>
              <a:t>边走</a:t>
            </a:r>
            <a:br>
              <a:rPr lang="zh-CN" altLang="en-US" sz="2400" b="1" dirty="0">
                <a:solidFill>
                  <a:srgbClr val="7030A0"/>
                </a:solidFill>
              </a:rPr>
            </a:br>
            <a:r>
              <a:rPr lang="en-US" altLang="zh-CN" sz="2400" b="1" dirty="0">
                <a:solidFill>
                  <a:srgbClr val="7030A0"/>
                </a:solidFill>
              </a:rPr>
              <a:t>3.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大于</a:t>
            </a:r>
            <a:r>
              <a:rPr lang="en-US" altLang="zh-CN" sz="2400" b="1" dirty="0">
                <a:solidFill>
                  <a:srgbClr val="7030A0"/>
                </a:solidFill>
                <a:sym typeface="+mn-ea"/>
              </a:rPr>
              <a:t>9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，往右边走</a:t>
            </a:r>
            <a:br>
              <a:rPr lang="zh-CN" altLang="en-US" sz="2400" b="1" dirty="0">
                <a:solidFill>
                  <a:srgbClr val="7030A0"/>
                </a:solidFill>
                <a:sym typeface="+mn-ea"/>
              </a:rPr>
            </a:br>
            <a:r>
              <a:rPr lang="en-US" altLang="zh-CN" sz="2400" b="1" dirty="0">
                <a:solidFill>
                  <a:srgbClr val="7030A0"/>
                </a:solidFill>
              </a:rPr>
              <a:t>4.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大于</a:t>
            </a:r>
            <a:r>
              <a:rPr lang="en-US" altLang="zh-CN" sz="2400" b="1" smtClean="0">
                <a:solidFill>
                  <a:srgbClr val="7030A0"/>
                </a:solidFill>
                <a:sym typeface="+mn-ea"/>
              </a:rPr>
              <a:t>10</a:t>
            </a:r>
            <a:r>
              <a:rPr lang="zh-CN" altLang="en-US" sz="2400" b="1" smtClean="0">
                <a:solidFill>
                  <a:srgbClr val="7030A0"/>
                </a:solidFill>
                <a:sym typeface="+mn-ea"/>
              </a:rPr>
              <a:t>，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往右边走</a:t>
            </a:r>
            <a:br>
              <a:rPr lang="zh-CN" altLang="en-US" sz="2400" b="1" dirty="0">
                <a:solidFill>
                  <a:srgbClr val="7030A0"/>
                </a:solidFill>
                <a:sym typeface="+mn-ea"/>
              </a:rPr>
            </a:b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5</a:t>
            </a:r>
            <a:r>
              <a:rPr lang="en-US" altLang="zh-CN" sz="2400" b="1" dirty="0">
                <a:solidFill>
                  <a:srgbClr val="7030A0"/>
                </a:solidFill>
                <a:sym typeface="+mn-ea"/>
              </a:rPr>
              <a:t>.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节点为</a:t>
            </a:r>
            <a:r>
              <a:rPr lang="en-US" altLang="zh-CN" sz="2400" b="1" dirty="0">
                <a:solidFill>
                  <a:srgbClr val="7030A0"/>
                </a:solidFill>
                <a:sym typeface="+mn-ea"/>
              </a:rPr>
              <a:t>NULL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，未找到</a:t>
            </a:r>
          </a:p>
        </p:txBody>
      </p:sp>
      <p:cxnSp>
        <p:nvCxnSpPr>
          <p:cNvPr id="26" name="直接箭头连接符 25"/>
          <p:cNvCxnSpPr>
            <a:stCxn id="4" idx="5"/>
          </p:cNvCxnSpPr>
          <p:nvPr/>
        </p:nvCxnSpPr>
        <p:spPr>
          <a:xfrm>
            <a:off x="3477895" y="2196465"/>
            <a:ext cx="480695" cy="64960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3702050" y="2822575"/>
            <a:ext cx="233045" cy="64071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" idx="6"/>
          </p:cNvCxnSpPr>
          <p:nvPr/>
        </p:nvCxnSpPr>
        <p:spPr>
          <a:xfrm>
            <a:off x="3542030" y="2037715"/>
            <a:ext cx="976630" cy="5257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471035" y="2519680"/>
            <a:ext cx="640080" cy="10598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151120" y="3544570"/>
            <a:ext cx="612140" cy="73342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751830" y="4266565"/>
            <a:ext cx="11430" cy="114109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111344" y="5407774"/>
            <a:ext cx="1118006" cy="52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插入节点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32448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椭圆 2"/>
          <p:cNvSpPr/>
          <p:nvPr/>
        </p:nvSpPr>
        <p:spPr>
          <a:xfrm>
            <a:off x="2910840" y="3397885"/>
            <a:ext cx="436245" cy="450215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731000" y="1910080"/>
            <a:ext cx="45256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插入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：</a:t>
            </a:r>
          </a:p>
          <a:p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小于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，往左边寻找插入点</a:t>
            </a:r>
            <a:b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大于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，往右边寻找插入点</a:t>
            </a:r>
            <a:b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发现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的右子树为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NULL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，实施插入</a:t>
            </a:r>
          </a:p>
        </p:txBody>
      </p:sp>
      <p:cxnSp>
        <p:nvCxnSpPr>
          <p:cNvPr id="26" name="直接箭头连接符 25"/>
          <p:cNvCxnSpPr>
            <a:stCxn id="5" idx="5"/>
            <a:endCxn id="3" idx="1"/>
          </p:cNvCxnSpPr>
          <p:nvPr/>
        </p:nvCxnSpPr>
        <p:spPr>
          <a:xfrm>
            <a:off x="2730500" y="2947670"/>
            <a:ext cx="244475" cy="51625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484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前序遍历</a:t>
            </a:r>
            <a:r>
              <a:rPr lang="en-US" altLang="zh-CN" dirty="0"/>
              <a:t>:</a:t>
            </a:r>
            <a:r>
              <a:rPr lang="zh-CN" altLang="zh-CN" dirty="0"/>
              <a:t>（中左右）</a:t>
            </a:r>
            <a:r>
              <a:rPr lang="en-US" altLang="zh-CN"/>
              <a:t>: </a:t>
            </a:r>
            <a:r>
              <a:rPr lang="en-US" altLang="zh-CN" smtClean="0"/>
              <a:t>6-4-2-1-0-3-8-7-9-10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>
                <a:sym typeface="+mn-ea"/>
              </a:rPr>
              <a:t>中序遍历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（左中右）</a:t>
            </a:r>
            <a:r>
              <a:rPr lang="en-US" altLang="zh-CN">
                <a:sym typeface="+mn-ea"/>
              </a:rPr>
              <a:t>: </a:t>
            </a:r>
            <a:r>
              <a:rPr lang="en-US" altLang="zh-CN" smtClean="0">
                <a:sym typeface="+mn-ea"/>
              </a:rPr>
              <a:t>0-1-2-3-4-6-7-8-9-10</a:t>
            </a:r>
            <a:r>
              <a:rPr lang="en-US" altLang="zh-CN" dirty="0">
                <a:sym typeface="+mn-ea"/>
              </a:rPr>
              <a:t/>
            </a:r>
            <a:br>
              <a:rPr lang="en-US" altLang="zh-CN" dirty="0">
                <a:sym typeface="+mn-ea"/>
              </a:rPr>
            </a:br>
            <a:r>
              <a:rPr lang="zh-CN" altLang="zh-CN" dirty="0">
                <a:sym typeface="+mn-ea"/>
              </a:rPr>
              <a:t>后序遍历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（左右中）</a:t>
            </a:r>
            <a:r>
              <a:rPr lang="en-US" altLang="zh-CN">
                <a:sym typeface="+mn-ea"/>
              </a:rPr>
              <a:t>: </a:t>
            </a:r>
            <a:r>
              <a:rPr lang="en-US" altLang="zh-CN" smtClean="0">
                <a:sym typeface="+mn-ea"/>
              </a:rPr>
              <a:t>0-1-3-2-4-7-10-9-8-6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054225" y="208534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565" y="365125"/>
            <a:ext cx="10515600" cy="1325563"/>
          </a:xfrm>
        </p:spPr>
        <p:txBody>
          <a:bodyPr/>
          <a:lstStyle/>
          <a:p>
            <a:r>
              <a:rPr lang="zh-CN" altLang="zh-CN" dirty="0">
                <a:sym typeface="+mn-ea"/>
              </a:rPr>
              <a:t>非递归前序遍历</a:t>
            </a:r>
            <a:r>
              <a:rPr lang="en-US" altLang="zh-CN">
                <a:sym typeface="+mn-ea"/>
              </a:rPr>
              <a:t>: </a:t>
            </a:r>
            <a:r>
              <a:rPr lang="en-US" altLang="zh-CN" smtClean="0">
                <a:sym typeface="+mn-ea"/>
              </a:rPr>
              <a:t>6-4-2-1-0-3-8-7-9-10</a:t>
            </a:r>
            <a:endParaRPr lang="en-US" altLang="zh-CN" dirty="0"/>
          </a:p>
        </p:txBody>
      </p:sp>
      <p:grpSp>
        <p:nvGrpSpPr>
          <p:cNvPr id="98" name="组合 97"/>
          <p:cNvGrpSpPr/>
          <p:nvPr/>
        </p:nvGrpSpPr>
        <p:grpSpPr>
          <a:xfrm>
            <a:off x="175895" y="1691005"/>
            <a:ext cx="1206500" cy="2132965"/>
            <a:chOff x="277" y="2663"/>
            <a:chExt cx="1900" cy="3359"/>
          </a:xfrm>
        </p:grpSpPr>
        <p:sp>
          <p:nvSpPr>
            <p:cNvPr id="77" name="文本框 7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</a:t>
              </a: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6" name="组合 5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3" name="直接连接符 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" name="直接连接符 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" name="直接连接符 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" name="直接连接符 48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文本框 74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78" name="右箭头 77"/>
              <p:cNvSpPr/>
              <p:nvPr/>
            </p:nvSpPr>
            <p:spPr>
              <a:xfrm>
                <a:off x="1705" y="370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4" name="文本框 9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1358265" y="1691005"/>
            <a:ext cx="1206500" cy="2132965"/>
            <a:chOff x="277" y="2663"/>
            <a:chExt cx="1900" cy="3359"/>
          </a:xfrm>
        </p:grpSpPr>
        <p:sp>
          <p:nvSpPr>
            <p:cNvPr id="100" name="文本框 99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</a:t>
              </a:r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02" name="组合 101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03" name="组合 102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04" name="直接连接符 103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7" name="直接连接符 106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文本框 111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13" name="右箭头 112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4" name="文本框 11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2541270" y="1691005"/>
            <a:ext cx="1206500" cy="2132965"/>
            <a:chOff x="277" y="2663"/>
            <a:chExt cx="1900" cy="3359"/>
          </a:xfrm>
        </p:grpSpPr>
        <p:sp>
          <p:nvSpPr>
            <p:cNvPr id="119" name="文本框 118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</a:t>
              </a:r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21" name="组合 120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22" name="组合 121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23" name="直接连接符 12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接连接符 12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6" name="直接连接符 125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文本框 130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32" name="右箭头 131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3" name="文本框 132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3646170" y="1637030"/>
            <a:ext cx="1206500" cy="2132965"/>
            <a:chOff x="277" y="2663"/>
            <a:chExt cx="1900" cy="3359"/>
          </a:xfrm>
        </p:grpSpPr>
        <p:sp>
          <p:nvSpPr>
            <p:cNvPr id="138" name="文本框 137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6-4-2-1</a:t>
              </a:r>
            </a:p>
          </p:txBody>
        </p:sp>
        <p:grpSp>
          <p:nvGrpSpPr>
            <p:cNvPr id="139" name="组合 13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40" name="组合 139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41" name="组合 140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42" name="直接连接符 141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接连接符 142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接连接符 143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接连接符 146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接连接符 147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48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文本框 149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51" name="右箭头 150"/>
              <p:cNvSpPr/>
              <p:nvPr/>
            </p:nvSpPr>
            <p:spPr>
              <a:xfrm>
                <a:off x="1705" y="3759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2" name="文本框 151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4813300" y="1691005"/>
            <a:ext cx="1104900" cy="2132965"/>
            <a:chOff x="277" y="2663"/>
            <a:chExt cx="1740" cy="3359"/>
          </a:xfrm>
        </p:grpSpPr>
        <p:sp>
          <p:nvSpPr>
            <p:cNvPr id="157" name="文本框 15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/>
                <a:t>6-4-2-1-0</a:t>
              </a:r>
              <a:endParaRPr lang="en-US" altLang="zh-CN" sz="1400" dirty="0"/>
            </a:p>
          </p:txBody>
        </p:sp>
        <p:grpSp>
          <p:nvGrpSpPr>
            <p:cNvPr id="159" name="组合 158"/>
            <p:cNvGrpSpPr/>
            <p:nvPr/>
          </p:nvGrpSpPr>
          <p:grpSpPr>
            <a:xfrm>
              <a:off x="445" y="2663"/>
              <a:ext cx="1260" cy="2791"/>
              <a:chOff x="445" y="2663"/>
              <a:chExt cx="1260" cy="2791"/>
            </a:xfrm>
          </p:grpSpPr>
          <p:grpSp>
            <p:nvGrpSpPr>
              <p:cNvPr id="160" name="组合 159"/>
              <p:cNvGrpSpPr/>
              <p:nvPr/>
            </p:nvGrpSpPr>
            <p:grpSpPr>
              <a:xfrm>
                <a:off x="481" y="2663"/>
                <a:ext cx="1180" cy="2684"/>
                <a:chOff x="1147" y="2683"/>
                <a:chExt cx="1180" cy="2684"/>
              </a:xfrm>
            </p:grpSpPr>
            <p:cxnSp>
              <p:nvCxnSpPr>
                <p:cNvPr id="161" name="直接连接符 160"/>
                <p:cNvCxnSpPr/>
                <p:nvPr/>
              </p:nvCxnSpPr>
              <p:spPr>
                <a:xfrm>
                  <a:off x="1147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接连接符 161"/>
                <p:cNvCxnSpPr/>
                <p:nvPr/>
              </p:nvCxnSpPr>
              <p:spPr>
                <a:xfrm>
                  <a:off x="2313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接连接符 162"/>
                <p:cNvCxnSpPr/>
                <p:nvPr/>
              </p:nvCxnSpPr>
              <p:spPr>
                <a:xfrm>
                  <a:off x="1169" y="5345"/>
                  <a:ext cx="115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4" name="直接连接符 163"/>
              <p:cNvCxnSpPr/>
              <p:nvPr/>
            </p:nvCxnSpPr>
            <p:spPr>
              <a:xfrm>
                <a:off x="471" y="4873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>
                <a:off x="503" y="4360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>
                <a:off x="503" y="3849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>
                <a:off x="445" y="3441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>
                <a:off x="460" y="3052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514" y="4874"/>
                <a:ext cx="80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</p:grpSp>
        <p:sp>
          <p:nvSpPr>
            <p:cNvPr id="171" name="文本框 17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0</a:t>
              </a:r>
              <a:endParaRPr lang="en-US" altLang="zh-CN" dirty="0"/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629285" y="4055745"/>
            <a:ext cx="1206500" cy="2132965"/>
            <a:chOff x="277" y="2663"/>
            <a:chExt cx="1900" cy="3359"/>
          </a:xfrm>
        </p:grpSpPr>
        <p:sp>
          <p:nvSpPr>
            <p:cNvPr id="176" name="文本框 175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/>
                <a:t>6-4-2-1-0</a:t>
              </a:r>
              <a:endParaRPr lang="en-US" altLang="zh-CN" sz="1400" dirty="0"/>
            </a:p>
          </p:txBody>
        </p:sp>
        <p:grpSp>
          <p:nvGrpSpPr>
            <p:cNvPr id="177" name="组合 176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78" name="组合 17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79" name="组合 17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80" name="直接连接符 17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直接连接符 18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直接连接符 18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3" name="直接连接符 18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接连接符 18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接连接符 18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直接连接符 18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接连接符 18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文本框 18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89" name="右箭头 188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0" name="文本框 18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cxnSp>
        <p:nvCxnSpPr>
          <p:cNvPr id="195" name="肘形连接符 194"/>
          <p:cNvCxnSpPr/>
          <p:nvPr/>
        </p:nvCxnSpPr>
        <p:spPr>
          <a:xfrm rot="10800000" flipV="1">
            <a:off x="629285" y="3813175"/>
            <a:ext cx="4377690" cy="1049020"/>
          </a:xfrm>
          <a:prstGeom prst="bentConnector3">
            <a:avLst>
              <a:gd name="adj1" fmla="val 105657"/>
            </a:avLst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组合 195"/>
          <p:cNvGrpSpPr/>
          <p:nvPr/>
        </p:nvGrpSpPr>
        <p:grpSpPr>
          <a:xfrm>
            <a:off x="1835785" y="4020185"/>
            <a:ext cx="1206500" cy="2132965"/>
            <a:chOff x="277" y="2663"/>
            <a:chExt cx="1900" cy="3359"/>
          </a:xfrm>
        </p:grpSpPr>
        <p:sp>
          <p:nvSpPr>
            <p:cNvPr id="197" name="文本框 19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/>
                <a:t>6-4-2-1-0-3</a:t>
              </a:r>
              <a:endParaRPr lang="en-US" altLang="zh-CN" sz="1400" dirty="0"/>
            </a:p>
          </p:txBody>
        </p:sp>
        <p:grpSp>
          <p:nvGrpSpPr>
            <p:cNvPr id="198" name="组合 197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99" name="组合 198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00" name="组合 199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01" name="直接连接符 200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直接连接符 201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直接连接符 202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4" name="直接连接符 203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接连接符 204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接连接符 205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接连接符 206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 207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9" name="文本框 208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6</a:t>
                  </a:r>
                </a:p>
              </p:txBody>
            </p:sp>
          </p:grpSp>
          <p:sp>
            <p:nvSpPr>
              <p:cNvPr id="210" name="右箭头 209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1" name="文本框 21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2940685" y="4020185"/>
            <a:ext cx="1912620" cy="2132965"/>
            <a:chOff x="277" y="2663"/>
            <a:chExt cx="3012" cy="3359"/>
          </a:xfrm>
        </p:grpSpPr>
        <p:sp>
          <p:nvSpPr>
            <p:cNvPr id="216" name="文本框 215"/>
            <p:cNvSpPr txBox="1"/>
            <p:nvPr/>
          </p:nvSpPr>
          <p:spPr>
            <a:xfrm>
              <a:off x="277" y="5539"/>
              <a:ext cx="189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/>
                <a:t>6-4-2-1-0-3-8</a:t>
              </a:r>
              <a:endParaRPr lang="en-US" altLang="zh-CN" sz="1400" dirty="0"/>
            </a:p>
          </p:txBody>
        </p:sp>
        <p:grpSp>
          <p:nvGrpSpPr>
            <p:cNvPr id="217" name="组合 216"/>
            <p:cNvGrpSpPr/>
            <p:nvPr/>
          </p:nvGrpSpPr>
          <p:grpSpPr>
            <a:xfrm>
              <a:off x="445" y="2663"/>
              <a:ext cx="2844" cy="2791"/>
              <a:chOff x="445" y="2663"/>
              <a:chExt cx="2844" cy="2791"/>
            </a:xfrm>
          </p:grpSpPr>
          <p:grpSp>
            <p:nvGrpSpPr>
              <p:cNvPr id="218" name="组合 21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19" name="组合 21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20" name="直接连接符 21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接连接符 22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直接连接符 22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3" name="直接连接符 22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接连接符 22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接连接符 22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接连接符 22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直接连接符 22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文本框 22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8</a:t>
                  </a:r>
                  <a:endParaRPr lang="en-US" altLang="zh-CN" dirty="0"/>
                </a:p>
              </p:txBody>
            </p:sp>
          </p:grpSp>
          <p:sp>
            <p:nvSpPr>
              <p:cNvPr id="229" name="右箭头 228"/>
              <p:cNvSpPr/>
              <p:nvPr/>
            </p:nvSpPr>
            <p:spPr>
              <a:xfrm>
                <a:off x="1705" y="3649"/>
                <a:ext cx="1584" cy="886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/>
                  <a:t>省略</a:t>
                </a:r>
                <a:r>
                  <a:rPr lang="en-US" altLang="zh-CN"/>
                  <a:t>...</a:t>
                </a:r>
              </a:p>
            </p:txBody>
          </p:sp>
        </p:grpSp>
        <p:sp>
          <p:nvSpPr>
            <p:cNvPr id="230" name="文本框 22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/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251" name="组合 250"/>
          <p:cNvGrpSpPr/>
          <p:nvPr/>
        </p:nvGrpSpPr>
        <p:grpSpPr>
          <a:xfrm>
            <a:off x="6419215" y="2740025"/>
            <a:ext cx="5399405" cy="4027170"/>
            <a:chOff x="10260" y="4344"/>
            <a:chExt cx="8503" cy="6342"/>
          </a:xfrm>
        </p:grpSpPr>
        <p:grpSp>
          <p:nvGrpSpPr>
            <p:cNvPr id="7" name="组合 6"/>
            <p:cNvGrpSpPr/>
            <p:nvPr/>
          </p:nvGrpSpPr>
          <p:grpSpPr>
            <a:xfrm>
              <a:off x="10449" y="4360"/>
              <a:ext cx="8314" cy="6327"/>
              <a:chOff x="3042" y="1416"/>
              <a:chExt cx="8742" cy="628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smtClean="0"/>
                    <a:t>10</a:t>
                  </a:r>
                  <a:endParaRPr lang="en-US" altLang="zh-CN" sz="1400" dirty="0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</p:grpSp>
          <p:cxnSp>
            <p:nvCxnSpPr>
              <p:cNvPr id="19" name="直接箭头连接符 18"/>
              <p:cNvCxnSpPr>
                <a:stCxn id="9" idx="3"/>
                <a:endCxn id="10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0" idx="3"/>
                <a:endCxn id="12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2" idx="3"/>
                <a:endCxn id="16" idx="7"/>
              </p:cNvCxnSpPr>
              <p:nvPr/>
            </p:nvCxnSpPr>
            <p:spPr>
              <a:xfrm flipH="1">
                <a:off x="4677" y="4645"/>
                <a:ext cx="583" cy="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6" idx="3"/>
                <a:endCxn id="18" idx="7"/>
              </p:cNvCxnSpPr>
              <p:nvPr/>
            </p:nvCxnSpPr>
            <p:spPr>
              <a:xfrm flipH="1">
                <a:off x="3628" y="6054"/>
                <a:ext cx="564" cy="104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2" idx="5"/>
                <a:endCxn id="13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1" idx="5"/>
                <a:endCxn id="15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11" idx="3"/>
                <a:endCxn id="14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15" idx="5"/>
                <a:endCxn id="17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9" idx="5"/>
                <a:endCxn id="11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6" name="直接箭头连接符 235"/>
            <p:cNvCxnSpPr/>
            <p:nvPr/>
          </p:nvCxnSpPr>
          <p:spPr>
            <a:xfrm flipH="1">
              <a:off x="13353" y="4344"/>
              <a:ext cx="1138" cy="116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箭头连接符 239"/>
            <p:cNvCxnSpPr/>
            <p:nvPr/>
          </p:nvCxnSpPr>
          <p:spPr>
            <a:xfrm flipH="1">
              <a:off x="12245" y="5655"/>
              <a:ext cx="1021" cy="12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箭头连接符 240"/>
            <p:cNvCxnSpPr/>
            <p:nvPr/>
          </p:nvCxnSpPr>
          <p:spPr>
            <a:xfrm flipH="1">
              <a:off x="11241" y="7072"/>
              <a:ext cx="915" cy="13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箭头连接符 241"/>
            <p:cNvCxnSpPr/>
            <p:nvPr/>
          </p:nvCxnSpPr>
          <p:spPr>
            <a:xfrm flipH="1">
              <a:off x="10260" y="8597"/>
              <a:ext cx="842" cy="142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箭头连接符 242"/>
            <p:cNvCxnSpPr/>
            <p:nvPr/>
          </p:nvCxnSpPr>
          <p:spPr>
            <a:xfrm flipV="1">
              <a:off x="11498" y="7987"/>
              <a:ext cx="1261" cy="250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箭头连接符 243"/>
            <p:cNvCxnSpPr/>
            <p:nvPr/>
          </p:nvCxnSpPr>
          <p:spPr>
            <a:xfrm>
              <a:off x="12850" y="8047"/>
              <a:ext cx="533" cy="1323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箭头连接符 244"/>
            <p:cNvCxnSpPr/>
            <p:nvPr/>
          </p:nvCxnSpPr>
          <p:spPr>
            <a:xfrm flipH="1" flipV="1">
              <a:off x="13406" y="7318"/>
              <a:ext cx="714" cy="89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245"/>
            <p:cNvCxnSpPr/>
            <p:nvPr/>
          </p:nvCxnSpPr>
          <p:spPr>
            <a:xfrm flipV="1">
              <a:off x="13495" y="5421"/>
              <a:ext cx="1584" cy="1807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箭头连接符 246"/>
            <p:cNvCxnSpPr/>
            <p:nvPr/>
          </p:nvCxnSpPr>
          <p:spPr>
            <a:xfrm>
              <a:off x="15124" y="5488"/>
              <a:ext cx="937" cy="58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箭头连接符 247"/>
            <p:cNvCxnSpPr/>
            <p:nvPr/>
          </p:nvCxnSpPr>
          <p:spPr>
            <a:xfrm flipH="1">
              <a:off x="15280" y="6093"/>
              <a:ext cx="696" cy="106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箭头连接符 248"/>
            <p:cNvCxnSpPr/>
            <p:nvPr/>
          </p:nvCxnSpPr>
          <p:spPr>
            <a:xfrm flipV="1">
              <a:off x="16195" y="6470"/>
              <a:ext cx="418" cy="60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箭头连接符 249"/>
            <p:cNvCxnSpPr/>
            <p:nvPr/>
          </p:nvCxnSpPr>
          <p:spPr>
            <a:xfrm>
              <a:off x="16664" y="6648"/>
              <a:ext cx="981" cy="209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2" name="文本框 251"/>
          <p:cNvSpPr txBox="1"/>
          <p:nvPr/>
        </p:nvSpPr>
        <p:spPr>
          <a:xfrm>
            <a:off x="5879465" y="1316990"/>
            <a:ext cx="5695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1.node</a:t>
            </a:r>
            <a:r>
              <a:rPr lang="zh-CN" altLang="en-US" sz="2000"/>
              <a:t>节点输出</a:t>
            </a:r>
            <a:r>
              <a:rPr lang="en-US" altLang="zh-CN" sz="2000"/>
              <a:t>val</a:t>
            </a:r>
            <a:r>
              <a:rPr lang="zh-CN" altLang="en-US" sz="2000"/>
              <a:t>，然后</a:t>
            </a:r>
            <a:r>
              <a:rPr lang="en-US" altLang="zh-CN" sz="2000"/>
              <a:t>node-&gt;left</a:t>
            </a:r>
            <a:r>
              <a:rPr lang="zh-CN" altLang="en-US" sz="2000"/>
              <a:t>入栈直至</a:t>
            </a:r>
            <a:r>
              <a:rPr lang="en-US" altLang="zh-CN" sz="2000"/>
              <a:t>NULL</a:t>
            </a:r>
            <a:r>
              <a:rPr lang="zh-CN" altLang="en-US" sz="2000"/>
              <a:t/>
            </a:r>
            <a:br>
              <a:rPr lang="zh-CN" altLang="en-US" sz="2000"/>
            </a:br>
            <a:r>
              <a:rPr lang="en-US" altLang="zh-CN" sz="2000"/>
              <a:t>2.pop</a:t>
            </a:r>
            <a:r>
              <a:rPr lang="zh-CN" altLang="en-US" sz="2000"/>
              <a:t>回溯，直至有</a:t>
            </a:r>
            <a:r>
              <a:rPr lang="en-US" altLang="zh-CN" sz="2000"/>
              <a:t>right</a:t>
            </a:r>
            <a:r>
              <a:rPr lang="zh-CN" altLang="en-US" sz="2000"/>
              <a:t>节点，将</a:t>
            </a:r>
            <a:r>
              <a:rPr lang="en-US" altLang="zh-CN" sz="2000"/>
              <a:t>right</a:t>
            </a:r>
            <a:r>
              <a:rPr lang="zh-CN" altLang="en-US" sz="2000"/>
              <a:t>入栈再执行步骤</a:t>
            </a:r>
            <a:r>
              <a:rPr lang="en-US" altLang="zh-CN" sz="2000"/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310568" y="571498"/>
            <a:ext cx="2411976" cy="2160034"/>
            <a:chOff x="310568" y="571498"/>
            <a:chExt cx="2411976" cy="2160034"/>
          </a:xfrm>
        </p:grpSpPr>
        <p:grpSp>
          <p:nvGrpSpPr>
            <p:cNvPr id="30" name="グループ化 29"/>
            <p:cNvGrpSpPr/>
            <p:nvPr/>
          </p:nvGrpSpPr>
          <p:grpSpPr>
            <a:xfrm>
              <a:off x="310568" y="571498"/>
              <a:ext cx="2283337" cy="1790702"/>
              <a:chOff x="4464664" y="660398"/>
              <a:chExt cx="2283337" cy="1790702"/>
            </a:xfrm>
          </p:grpSpPr>
          <p:cxnSp>
            <p:nvCxnSpPr>
              <p:cNvPr id="8" name="直線コネクタ 7"/>
              <p:cNvCxnSpPr/>
              <p:nvPr/>
            </p:nvCxnSpPr>
            <p:spPr>
              <a:xfrm flipV="1">
                <a:off x="4464664" y="660398"/>
                <a:ext cx="1723462" cy="2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/>
              <p:cNvCxnSpPr/>
              <p:nvPr/>
            </p:nvCxnSpPr>
            <p:spPr>
              <a:xfrm>
                <a:off x="4464664" y="660400"/>
                <a:ext cx="0" cy="179070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コネクタ 11"/>
              <p:cNvCxnSpPr/>
              <p:nvPr/>
            </p:nvCxnSpPr>
            <p:spPr>
              <a:xfrm>
                <a:off x="4464664" y="2451100"/>
                <a:ext cx="2283337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/>
              <p:cNvCxnSpPr/>
              <p:nvPr/>
            </p:nvCxnSpPr>
            <p:spPr>
              <a:xfrm>
                <a:off x="6188126" y="660398"/>
                <a:ext cx="0" cy="554704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/>
              <p:cNvCxnSpPr/>
              <p:nvPr/>
            </p:nvCxnSpPr>
            <p:spPr>
              <a:xfrm>
                <a:off x="6188126" y="1215102"/>
                <a:ext cx="535703" cy="1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/>
              <p:cNvCxnSpPr/>
              <p:nvPr/>
            </p:nvCxnSpPr>
            <p:spPr>
              <a:xfrm>
                <a:off x="6723829" y="1215104"/>
                <a:ext cx="0" cy="1235996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テキスト ボックス 46"/>
            <p:cNvSpPr txBox="1"/>
            <p:nvPr/>
          </p:nvSpPr>
          <p:spPr>
            <a:xfrm>
              <a:off x="2416050" y="2362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n</a:t>
              </a:r>
            </a:p>
          </p:txBody>
        </p:sp>
      </p:grpSp>
      <p:sp>
        <p:nvSpPr>
          <p:cNvPr id="66" name="テキスト ボックス 65"/>
          <p:cNvSpPr txBox="1"/>
          <p:nvPr/>
        </p:nvSpPr>
        <p:spPr>
          <a:xfrm>
            <a:off x="2660351" y="1109406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=</a:t>
            </a:r>
            <a:endParaRPr kumimoji="1" lang="ja-JP" altLang="en-US" sz="40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5565833" y="110530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+</a:t>
            </a:r>
            <a:endParaRPr kumimoji="1" lang="ja-JP" altLang="en-US" sz="4000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6170959" y="571499"/>
            <a:ext cx="2411976" cy="2160033"/>
            <a:chOff x="3246784" y="571499"/>
            <a:chExt cx="2411976" cy="2160033"/>
          </a:xfrm>
        </p:grpSpPr>
        <p:grpSp>
          <p:nvGrpSpPr>
            <p:cNvPr id="41" name="グループ化 40"/>
            <p:cNvGrpSpPr/>
            <p:nvPr/>
          </p:nvGrpSpPr>
          <p:grpSpPr>
            <a:xfrm>
              <a:off x="3246784" y="571500"/>
              <a:ext cx="2411976" cy="2160032"/>
              <a:chOff x="310568" y="571500"/>
              <a:chExt cx="2411976" cy="2160032"/>
            </a:xfrm>
          </p:grpSpPr>
          <p:grpSp>
            <p:nvGrpSpPr>
              <p:cNvPr id="45" name="グループ化 44"/>
              <p:cNvGrpSpPr/>
              <p:nvPr/>
            </p:nvGrpSpPr>
            <p:grpSpPr>
              <a:xfrm>
                <a:off x="310568" y="571500"/>
                <a:ext cx="2283337" cy="1790700"/>
                <a:chOff x="4464664" y="660400"/>
                <a:chExt cx="2283337" cy="1790700"/>
              </a:xfrm>
            </p:grpSpPr>
            <p:cxnSp>
              <p:nvCxnSpPr>
                <p:cNvPr id="48" name="直線コネクタ 47"/>
                <p:cNvCxnSpPr/>
                <p:nvPr/>
              </p:nvCxnSpPr>
              <p:spPr>
                <a:xfrm>
                  <a:off x="4464664" y="660400"/>
                  <a:ext cx="1823474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線コネクタ 49"/>
                <p:cNvCxnSpPr/>
                <p:nvPr/>
              </p:nvCxnSpPr>
              <p:spPr>
                <a:xfrm>
                  <a:off x="4464664" y="660400"/>
                  <a:ext cx="0" cy="179070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コネクタ 51"/>
                <p:cNvCxnSpPr/>
                <p:nvPr/>
              </p:nvCxnSpPr>
              <p:spPr>
                <a:xfrm>
                  <a:off x="4464664" y="2451100"/>
                  <a:ext cx="2283337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コネクタ 56"/>
                <p:cNvCxnSpPr/>
                <p:nvPr/>
              </p:nvCxnSpPr>
              <p:spPr>
                <a:xfrm>
                  <a:off x="6288138" y="660400"/>
                  <a:ext cx="0" cy="554704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コネクタ 57"/>
                <p:cNvCxnSpPr/>
                <p:nvPr/>
              </p:nvCxnSpPr>
              <p:spPr>
                <a:xfrm flipV="1">
                  <a:off x="6288138" y="1224628"/>
                  <a:ext cx="435691" cy="2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コネクタ 58"/>
                <p:cNvCxnSpPr/>
                <p:nvPr/>
              </p:nvCxnSpPr>
              <p:spPr>
                <a:xfrm>
                  <a:off x="6723829" y="1215104"/>
                  <a:ext cx="0" cy="1235996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テキスト ボックス 45"/>
              <p:cNvSpPr txBox="1"/>
              <p:nvPr/>
            </p:nvSpPr>
            <p:spPr>
              <a:xfrm>
                <a:off x="2416050" y="23622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n</a:t>
                </a:r>
              </a:p>
            </p:txBody>
          </p:sp>
        </p:grpSp>
        <p:sp>
          <p:nvSpPr>
            <p:cNvPr id="65" name="正方形/長方形 64"/>
            <p:cNvSpPr/>
            <p:nvPr/>
          </p:nvSpPr>
          <p:spPr>
            <a:xfrm>
              <a:off x="4585787" y="1749013"/>
              <a:ext cx="919726" cy="613187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4585787" y="1135826"/>
              <a:ext cx="919726" cy="613187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4150078" y="571499"/>
              <a:ext cx="919726" cy="564229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テキスト ボックス 70"/>
            <p:cNvSpPr txBox="1"/>
            <p:nvPr/>
          </p:nvSpPr>
          <p:spPr>
            <a:xfrm>
              <a:off x="4356029" y="236219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n-2</a:t>
              </a:r>
            </a:p>
          </p:txBody>
        </p:sp>
      </p:grpSp>
      <p:grpSp>
        <p:nvGrpSpPr>
          <p:cNvPr id="72" name="グループ化 71"/>
          <p:cNvGrpSpPr/>
          <p:nvPr/>
        </p:nvGrpSpPr>
        <p:grpSpPr>
          <a:xfrm>
            <a:off x="3214544" y="571499"/>
            <a:ext cx="2411976" cy="2160032"/>
            <a:chOff x="310568" y="571500"/>
            <a:chExt cx="2411976" cy="2160032"/>
          </a:xfrm>
        </p:grpSpPr>
        <p:grpSp>
          <p:nvGrpSpPr>
            <p:cNvPr id="73" name="グループ化 72"/>
            <p:cNvGrpSpPr/>
            <p:nvPr/>
          </p:nvGrpSpPr>
          <p:grpSpPr>
            <a:xfrm>
              <a:off x="310568" y="571500"/>
              <a:ext cx="2283337" cy="1790700"/>
              <a:chOff x="4464664" y="660400"/>
              <a:chExt cx="2283337" cy="1790700"/>
            </a:xfrm>
          </p:grpSpPr>
          <p:cxnSp>
            <p:nvCxnSpPr>
              <p:cNvPr id="75" name="直線コネクタ 74"/>
              <p:cNvCxnSpPr/>
              <p:nvPr/>
            </p:nvCxnSpPr>
            <p:spPr>
              <a:xfrm>
                <a:off x="4464664" y="660400"/>
                <a:ext cx="1695174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/>
              <p:cNvCxnSpPr/>
              <p:nvPr/>
            </p:nvCxnSpPr>
            <p:spPr>
              <a:xfrm>
                <a:off x="4464664" y="660400"/>
                <a:ext cx="0" cy="179070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/>
              <p:cNvCxnSpPr/>
              <p:nvPr/>
            </p:nvCxnSpPr>
            <p:spPr>
              <a:xfrm>
                <a:off x="4464664" y="2451100"/>
                <a:ext cx="2283337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/>
              <p:cNvCxnSpPr/>
              <p:nvPr/>
            </p:nvCxnSpPr>
            <p:spPr>
              <a:xfrm>
                <a:off x="6161036" y="660400"/>
                <a:ext cx="0" cy="554704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/>
              <p:cNvCxnSpPr/>
              <p:nvPr/>
            </p:nvCxnSpPr>
            <p:spPr>
              <a:xfrm flipV="1">
                <a:off x="6288138" y="1215103"/>
                <a:ext cx="435691" cy="2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/>
              <p:cNvCxnSpPr/>
              <p:nvPr/>
            </p:nvCxnSpPr>
            <p:spPr>
              <a:xfrm>
                <a:off x="6723829" y="1215104"/>
                <a:ext cx="0" cy="1235996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テキスト ボックス 73"/>
            <p:cNvSpPr txBox="1"/>
            <p:nvPr/>
          </p:nvSpPr>
          <p:spPr>
            <a:xfrm>
              <a:off x="2416050" y="2362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n</a:t>
              </a:r>
            </a:p>
          </p:txBody>
        </p:sp>
      </p:grpSp>
      <p:sp>
        <p:nvSpPr>
          <p:cNvPr id="81" name="正方形/長方形 80"/>
          <p:cNvSpPr/>
          <p:nvPr/>
        </p:nvSpPr>
        <p:spPr>
          <a:xfrm rot="5400000">
            <a:off x="4573862" y="1462060"/>
            <a:ext cx="1235942" cy="564229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4672064" y="236209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val="17897320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后序遍历</a:t>
            </a:r>
            <a:r>
              <a:rPr lang="en-US" altLang="zh-CN"/>
              <a:t>: </a:t>
            </a:r>
            <a:r>
              <a:rPr lang="en-US" altLang="zh-CN" smtClean="0"/>
              <a:t>0-1-3-2-4-7-10-9-8-6</a:t>
            </a:r>
            <a:endParaRPr lang="en-US" altLang="zh-CN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008505" y="181229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352425"/>
            <a:ext cx="10515600" cy="1325563"/>
          </a:xfrm>
        </p:spPr>
        <p:txBody>
          <a:bodyPr/>
          <a:lstStyle/>
          <a:p>
            <a:r>
              <a:rPr lang="zh-CN" altLang="zh-CN" dirty="0"/>
              <a:t>层次遍历</a:t>
            </a:r>
            <a:r>
              <a:rPr lang="en-US" altLang="zh-CN" dirty="0"/>
              <a:t>:[6]-[4,8]-[2,7,9</a:t>
            </a:r>
            <a:r>
              <a:rPr lang="en-US" altLang="zh-CN"/>
              <a:t>]-[</a:t>
            </a:r>
            <a:r>
              <a:rPr lang="en-US" altLang="zh-CN" smtClean="0"/>
              <a:t>1,3,10]-[0]</a:t>
            </a: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63525" y="199517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右箭头 2"/>
          <p:cNvSpPr/>
          <p:nvPr/>
        </p:nvSpPr>
        <p:spPr>
          <a:xfrm>
            <a:off x="1812925" y="1910715"/>
            <a:ext cx="3400425" cy="61912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Lv1</a:t>
            </a:r>
          </a:p>
        </p:txBody>
      </p:sp>
      <p:sp>
        <p:nvSpPr>
          <p:cNvPr id="4" name="右箭头 3"/>
          <p:cNvSpPr/>
          <p:nvPr/>
        </p:nvSpPr>
        <p:spPr>
          <a:xfrm>
            <a:off x="1207135" y="2627630"/>
            <a:ext cx="4784090" cy="688340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Lv2</a:t>
            </a:r>
          </a:p>
        </p:txBody>
      </p:sp>
      <p:sp>
        <p:nvSpPr>
          <p:cNvPr id="5" name="右箭头 4"/>
          <p:cNvSpPr/>
          <p:nvPr/>
        </p:nvSpPr>
        <p:spPr>
          <a:xfrm>
            <a:off x="838200" y="3553460"/>
            <a:ext cx="5880735" cy="666750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               Lv3</a:t>
            </a:r>
          </a:p>
        </p:txBody>
      </p:sp>
      <p:sp>
        <p:nvSpPr>
          <p:cNvPr id="6" name="右箭头 5"/>
          <p:cNvSpPr/>
          <p:nvPr/>
        </p:nvSpPr>
        <p:spPr>
          <a:xfrm>
            <a:off x="461645" y="4443095"/>
            <a:ext cx="6984365" cy="59499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                                     Lv4</a:t>
            </a:r>
          </a:p>
        </p:txBody>
      </p:sp>
      <p:sp>
        <p:nvSpPr>
          <p:cNvPr id="7" name="右箭头 6"/>
          <p:cNvSpPr/>
          <p:nvPr/>
        </p:nvSpPr>
        <p:spPr>
          <a:xfrm>
            <a:off x="168910" y="5477510"/>
            <a:ext cx="7625080" cy="62547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                                                       Lv5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352425"/>
            <a:ext cx="10515600" cy="1325563"/>
          </a:xfrm>
        </p:spPr>
        <p:txBody>
          <a:bodyPr/>
          <a:lstStyle/>
          <a:p>
            <a:r>
              <a:rPr lang="zh-CN" altLang="zh-CN" dirty="0"/>
              <a:t>层次遍历</a:t>
            </a:r>
            <a:r>
              <a:rPr lang="en-US" altLang="zh-CN" dirty="0"/>
              <a:t>:[6]-[4,8]-[2,7,9</a:t>
            </a:r>
            <a:r>
              <a:rPr lang="en-US" altLang="zh-CN"/>
              <a:t>]-[</a:t>
            </a:r>
            <a:r>
              <a:rPr lang="en-US" altLang="zh-CN" smtClean="0"/>
              <a:t>1,3,10]-[0]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6394450" y="1964690"/>
            <a:ext cx="5551170" cy="399288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21"/>
          <p:cNvGrpSpPr/>
          <p:nvPr/>
        </p:nvGrpSpPr>
        <p:grpSpPr>
          <a:xfrm>
            <a:off x="534035" y="2054106"/>
            <a:ext cx="4545965" cy="542290"/>
            <a:chOff x="2662" y="3067"/>
            <a:chExt cx="7159" cy="854"/>
          </a:xfrm>
        </p:grpSpPr>
        <p:sp>
          <p:nvSpPr>
            <p:cNvPr id="6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6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1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2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88" name="文本框 23"/>
          <p:cNvSpPr txBox="1"/>
          <p:nvPr/>
        </p:nvSpPr>
        <p:spPr>
          <a:xfrm>
            <a:off x="1102360" y="1731526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104" name="文本框 23"/>
          <p:cNvSpPr txBox="1"/>
          <p:nvPr/>
        </p:nvSpPr>
        <p:spPr>
          <a:xfrm>
            <a:off x="533400" y="1730812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First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116" name="组合 21"/>
          <p:cNvGrpSpPr/>
          <p:nvPr/>
        </p:nvGrpSpPr>
        <p:grpSpPr>
          <a:xfrm>
            <a:off x="534670" y="3003490"/>
            <a:ext cx="4545965" cy="542290"/>
            <a:chOff x="2662" y="3067"/>
            <a:chExt cx="7159" cy="854"/>
          </a:xfrm>
        </p:grpSpPr>
        <p:sp>
          <p:nvSpPr>
            <p:cNvPr id="11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1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1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  <p:sp>
          <p:nvSpPr>
            <p:cNvPr id="12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3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4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25" name="文本框 23"/>
          <p:cNvSpPr txBox="1"/>
          <p:nvPr/>
        </p:nvSpPr>
        <p:spPr>
          <a:xfrm>
            <a:off x="2235200" y="2692777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126" name="文本框 23"/>
          <p:cNvSpPr txBox="1"/>
          <p:nvPr/>
        </p:nvSpPr>
        <p:spPr>
          <a:xfrm>
            <a:off x="1076325" y="2690872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First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127" name="组合 21"/>
          <p:cNvGrpSpPr/>
          <p:nvPr/>
        </p:nvGrpSpPr>
        <p:grpSpPr>
          <a:xfrm>
            <a:off x="534670" y="3902075"/>
            <a:ext cx="4545965" cy="542290"/>
            <a:chOff x="2662" y="3067"/>
            <a:chExt cx="7159" cy="854"/>
          </a:xfrm>
        </p:grpSpPr>
        <p:sp>
          <p:nvSpPr>
            <p:cNvPr id="128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29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30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  <p:sp>
          <p:nvSpPr>
            <p:cNvPr id="131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32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33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34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35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36" name="文本框 23"/>
          <p:cNvSpPr txBox="1"/>
          <p:nvPr/>
        </p:nvSpPr>
        <p:spPr>
          <a:xfrm>
            <a:off x="2794000" y="3616246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137" name="文本框 23"/>
          <p:cNvSpPr txBox="1"/>
          <p:nvPr/>
        </p:nvSpPr>
        <p:spPr>
          <a:xfrm>
            <a:off x="1647825" y="3601641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First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138" name="组合 21"/>
          <p:cNvGrpSpPr/>
          <p:nvPr/>
        </p:nvGrpSpPr>
        <p:grpSpPr>
          <a:xfrm>
            <a:off x="534670" y="4800660"/>
            <a:ext cx="4545965" cy="542290"/>
            <a:chOff x="2662" y="3067"/>
            <a:chExt cx="7159" cy="854"/>
          </a:xfrm>
        </p:grpSpPr>
        <p:sp>
          <p:nvSpPr>
            <p:cNvPr id="139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0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1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2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43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  <p:sp>
          <p:nvSpPr>
            <p:cNvPr id="144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9</a:t>
              </a:r>
              <a:endParaRPr lang="en-US" altLang="zh-CN" dirty="0"/>
            </a:p>
          </p:txBody>
        </p:sp>
        <p:sp>
          <p:nvSpPr>
            <p:cNvPr id="145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46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47" name="文本框 23"/>
          <p:cNvSpPr txBox="1"/>
          <p:nvPr/>
        </p:nvSpPr>
        <p:spPr>
          <a:xfrm>
            <a:off x="3937000" y="4514831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148" name="文本框 23"/>
          <p:cNvSpPr txBox="1"/>
          <p:nvPr/>
        </p:nvSpPr>
        <p:spPr>
          <a:xfrm>
            <a:off x="2193925" y="4500226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First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825" y="325755"/>
            <a:ext cx="10515600" cy="1325563"/>
          </a:xfrm>
        </p:spPr>
        <p:txBody>
          <a:bodyPr/>
          <a:lstStyle/>
          <a:p>
            <a:r>
              <a:rPr lang="en-US" altLang="zh-CN" dirty="0"/>
              <a:t>zigzag</a:t>
            </a:r>
            <a:r>
              <a:rPr lang="zh-CN" altLang="zh-CN" dirty="0"/>
              <a:t>遍历</a:t>
            </a:r>
            <a:r>
              <a:rPr lang="en-US" altLang="zh-CN" dirty="0"/>
              <a:t>:[6]-[8,4]-[2,7,9</a:t>
            </a:r>
            <a:r>
              <a:rPr lang="en-US" altLang="zh-CN"/>
              <a:t>]-[</a:t>
            </a:r>
            <a:r>
              <a:rPr lang="en-US" altLang="zh-CN" smtClean="0"/>
              <a:t>10,3,1]-[0]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6394450" y="1964690"/>
            <a:ext cx="5551170" cy="399288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1257300" y="1718945"/>
            <a:ext cx="2534920" cy="1209040"/>
            <a:chOff x="622" y="2105"/>
            <a:chExt cx="3992" cy="1904"/>
          </a:xfrm>
        </p:grpSpPr>
        <p:grpSp>
          <p:nvGrpSpPr>
            <p:cNvPr id="62" name="组合 61"/>
            <p:cNvGrpSpPr/>
            <p:nvPr/>
          </p:nvGrpSpPr>
          <p:grpSpPr>
            <a:xfrm>
              <a:off x="622" y="2105"/>
              <a:ext cx="3992" cy="1905"/>
              <a:chOff x="621" y="2416"/>
              <a:chExt cx="3992" cy="1905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50" name="矩形 49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1" name="直接连接符 50"/>
                  <p:cNvCxnSpPr>
                    <a:stCxn id="50" idx="0"/>
                    <a:endCxn id="50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/>
                      <a:t>6</a:t>
                    </a:r>
                  </a:p>
                </p:txBody>
              </p:sp>
            </p:grpSp>
            <p:sp>
              <p:nvSpPr>
                <p:cNvPr id="59" name="下箭头 58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1" name="文本框 60"/>
              <p:cNvSpPr txBox="1"/>
              <p:nvPr/>
            </p:nvSpPr>
            <p:spPr>
              <a:xfrm>
                <a:off x="621" y="2416"/>
                <a:ext cx="3430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step1:root</a:t>
                </a:r>
                <a:r>
                  <a:rPr lang="zh-CN" altLang="en-US"/>
                  <a:t>节点</a:t>
                </a:r>
                <a:r>
                  <a:rPr lang="en-US" altLang="zh-CN"/>
                  <a:t>6</a:t>
                </a:r>
                <a:r>
                  <a:rPr lang="zh-CN" altLang="en-US"/>
                  <a:t>入队</a:t>
                </a:r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691" y="3265"/>
              <a:ext cx="154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 </a:t>
              </a:r>
              <a:r>
                <a:rPr lang="zh-CN" altLang="en-US"/>
                <a:t>无</a:t>
              </a: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301115" y="2928620"/>
            <a:ext cx="3272155" cy="1209675"/>
            <a:chOff x="622" y="2105"/>
            <a:chExt cx="5153" cy="1905"/>
          </a:xfrm>
        </p:grpSpPr>
        <p:grpSp>
          <p:nvGrpSpPr>
            <p:cNvPr id="76" name="组合 75"/>
            <p:cNvGrpSpPr/>
            <p:nvPr/>
          </p:nvGrpSpPr>
          <p:grpSpPr>
            <a:xfrm>
              <a:off x="622" y="2105"/>
              <a:ext cx="5153" cy="1905"/>
              <a:chOff x="621" y="2416"/>
              <a:chExt cx="5153" cy="1905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78" name="组合 7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79" name="矩形 78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0" name="直接连接符 79"/>
                  <p:cNvCxnSpPr>
                    <a:stCxn id="79" idx="0"/>
                    <a:endCxn id="79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/>
                      <a:t>4</a:t>
                    </a:r>
                  </a:p>
                </p:txBody>
              </p:sp>
            </p:grpSp>
            <p:sp>
              <p:nvSpPr>
                <p:cNvPr id="84" name="下箭头 83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5" name="文本框 84"/>
              <p:cNvSpPr txBox="1"/>
              <p:nvPr/>
            </p:nvSpPr>
            <p:spPr>
              <a:xfrm>
                <a:off x="621" y="2416"/>
                <a:ext cx="515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step2:</a:t>
                </a:r>
                <a:r>
                  <a:rPr lang="en-US"/>
                  <a:t>6</a:t>
                </a:r>
                <a:r>
                  <a:rPr lang="zh-CN" altLang="en-US"/>
                  <a:t>出队</a:t>
                </a:r>
                <a:r>
                  <a:rPr lang="en-US" altLang="zh-CN"/>
                  <a:t>,</a:t>
                </a:r>
                <a:r>
                  <a:rPr lang="zh-CN" altLang="en-US"/>
                  <a:t>访问</a:t>
                </a:r>
                <a:r>
                  <a:rPr lang="en-US" altLang="zh-CN"/>
                  <a:t>6,6</a:t>
                </a:r>
                <a:r>
                  <a:rPr lang="zh-CN" altLang="en-US"/>
                  <a:t>的左右入队</a:t>
                </a:r>
              </a:p>
            </p:txBody>
          </p:sp>
        </p:grpSp>
        <p:sp>
          <p:nvSpPr>
            <p:cNvPr id="86" name="文本框 85"/>
            <p:cNvSpPr txBox="1"/>
            <p:nvPr/>
          </p:nvSpPr>
          <p:spPr>
            <a:xfrm>
              <a:off x="691" y="3265"/>
              <a:ext cx="136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 6</a:t>
              </a:r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2099945" y="328803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8</a:t>
            </a:r>
          </a:p>
        </p:txBody>
      </p:sp>
      <p:grpSp>
        <p:nvGrpSpPr>
          <p:cNvPr id="89" name="组合 88"/>
          <p:cNvGrpSpPr/>
          <p:nvPr/>
        </p:nvGrpSpPr>
        <p:grpSpPr>
          <a:xfrm>
            <a:off x="1212417" y="4138295"/>
            <a:ext cx="3449955" cy="1584960"/>
            <a:chOff x="548" y="1594"/>
            <a:chExt cx="5688" cy="2496"/>
          </a:xfrm>
        </p:grpSpPr>
        <p:grpSp>
          <p:nvGrpSpPr>
            <p:cNvPr id="90" name="组合 89"/>
            <p:cNvGrpSpPr/>
            <p:nvPr/>
          </p:nvGrpSpPr>
          <p:grpSpPr>
            <a:xfrm>
              <a:off x="548" y="1594"/>
              <a:ext cx="5688" cy="2496"/>
              <a:chOff x="547" y="1905"/>
              <a:chExt cx="5688" cy="2496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621" y="2982"/>
                <a:ext cx="3992" cy="1419"/>
                <a:chOff x="607" y="2830"/>
                <a:chExt cx="3992" cy="1419"/>
              </a:xfrm>
            </p:grpSpPr>
            <p:grpSp>
              <p:nvGrpSpPr>
                <p:cNvPr id="92" name="组合 91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93" name="矩形 92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4" name="直接连接符 93"/>
                  <p:cNvCxnSpPr>
                    <a:stCxn id="93" idx="0"/>
                    <a:endCxn id="93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2</a:t>
                    </a:r>
                  </a:p>
                </p:txBody>
              </p:sp>
            </p:grpSp>
            <p:sp>
              <p:nvSpPr>
                <p:cNvPr id="98" name="下箭头 97"/>
                <p:cNvSpPr/>
                <p:nvPr/>
              </p:nvSpPr>
              <p:spPr>
                <a:xfrm>
                  <a:off x="2697" y="393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9" name="文本框 98"/>
              <p:cNvSpPr txBox="1"/>
              <p:nvPr/>
            </p:nvSpPr>
            <p:spPr>
              <a:xfrm>
                <a:off x="547" y="1905"/>
                <a:ext cx="5688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step3:</a:t>
                </a:r>
                <a:r>
                  <a:rPr lang="zh-CN" altLang="en-US"/>
                  <a:t>所有元素出队</a:t>
                </a:r>
                <a:r>
                  <a:rPr lang="ja-JP" altLang="en-US"/>
                  <a:t>、</a:t>
                </a:r>
                <a:r>
                  <a:rPr lang="zh-CN" altLang="en-US"/>
                  <a:t>访问自身</a:t>
                </a:r>
                <a:r>
                  <a:rPr lang="ja-JP" altLang="en-US"/>
                  <a:t>、</a:t>
                </a:r>
                <a:br>
                  <a:rPr lang="ja-JP" altLang="en-US"/>
                </a:br>
                <a:r>
                  <a:rPr lang="zh-CN" altLang="ja-JP"/>
                  <a:t>然后其左右子树入队（如果存在）</a:t>
                </a:r>
                <a:br>
                  <a:rPr lang="zh-CN" altLang="ja-JP"/>
                </a:br>
                <a:endParaRPr lang="zh-CN" altLang="ja-JP"/>
              </a:p>
            </p:txBody>
          </p:sp>
        </p:grpSp>
        <p:sp>
          <p:nvSpPr>
            <p:cNvPr id="100" name="文本框 99"/>
            <p:cNvSpPr txBox="1"/>
            <p:nvPr/>
          </p:nvSpPr>
          <p:spPr>
            <a:xfrm>
              <a:off x="691" y="3265"/>
              <a:ext cx="338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:[6] [4,8] </a:t>
              </a:r>
              <a:endParaRPr lang="zh-CN" altLang="en-US"/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199718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7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258773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9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1319530" y="5823585"/>
            <a:ext cx="290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重复</a:t>
            </a:r>
            <a:r>
              <a:rPr lang="en-US" altLang="zh-CN"/>
              <a:t>step3,</a:t>
            </a:r>
            <a:r>
              <a:rPr lang="zh-CN" altLang="en-US"/>
              <a:t>直至队列为空</a:t>
            </a:r>
          </a:p>
        </p:txBody>
      </p:sp>
      <p:sp>
        <p:nvSpPr>
          <p:cNvPr id="4" name="任意多边形 3"/>
          <p:cNvSpPr/>
          <p:nvPr/>
        </p:nvSpPr>
        <p:spPr>
          <a:xfrm>
            <a:off x="6394450" y="2099310"/>
            <a:ext cx="5390515" cy="3623945"/>
          </a:xfrm>
          <a:custGeom>
            <a:avLst/>
            <a:gdLst>
              <a:gd name="connisteX0" fmla="*/ 3058477 w 5390300"/>
              <a:gd name="connsiteY0" fmla="*/ 63711 h 3623733"/>
              <a:gd name="connisteX1" fmla="*/ 3130867 w 5390300"/>
              <a:gd name="connsiteY1" fmla="*/ 45931 h 3623733"/>
              <a:gd name="connisteX2" fmla="*/ 3265487 w 5390300"/>
              <a:gd name="connsiteY2" fmla="*/ 27516 h 3623733"/>
              <a:gd name="connisteX3" fmla="*/ 3337242 w 5390300"/>
              <a:gd name="connsiteY3" fmla="*/ 9736 h 3623733"/>
              <a:gd name="connisteX4" fmla="*/ 3408997 w 5390300"/>
              <a:gd name="connsiteY4" fmla="*/ 9736 h 3623733"/>
              <a:gd name="connisteX5" fmla="*/ 3499167 w 5390300"/>
              <a:gd name="connsiteY5" fmla="*/ 846 h 3623733"/>
              <a:gd name="connisteX6" fmla="*/ 3570922 w 5390300"/>
              <a:gd name="connsiteY6" fmla="*/ 846 h 3623733"/>
              <a:gd name="connisteX7" fmla="*/ 3661092 w 5390300"/>
              <a:gd name="connsiteY7" fmla="*/ 846 h 3623733"/>
              <a:gd name="connisteX8" fmla="*/ 3741737 w 5390300"/>
              <a:gd name="connsiteY8" fmla="*/ 846 h 3623733"/>
              <a:gd name="connisteX9" fmla="*/ 3831907 w 5390300"/>
              <a:gd name="connsiteY9" fmla="*/ 846 h 3623733"/>
              <a:gd name="connisteX10" fmla="*/ 3930332 w 5390300"/>
              <a:gd name="connsiteY10" fmla="*/ 9736 h 3623733"/>
              <a:gd name="connisteX11" fmla="*/ 4038282 w 5390300"/>
              <a:gd name="connsiteY11" fmla="*/ 27516 h 3623733"/>
              <a:gd name="connisteX12" fmla="*/ 4119562 w 5390300"/>
              <a:gd name="connsiteY12" fmla="*/ 63711 h 3623733"/>
              <a:gd name="connisteX13" fmla="*/ 4191317 w 5390300"/>
              <a:gd name="connsiteY13" fmla="*/ 91016 h 3623733"/>
              <a:gd name="connisteX14" fmla="*/ 4263072 w 5390300"/>
              <a:gd name="connsiteY14" fmla="*/ 135466 h 3623733"/>
              <a:gd name="connisteX15" fmla="*/ 4353242 w 5390300"/>
              <a:gd name="connsiteY15" fmla="*/ 198331 h 3623733"/>
              <a:gd name="connisteX16" fmla="*/ 4424997 w 5390300"/>
              <a:gd name="connsiteY16" fmla="*/ 288501 h 3623733"/>
              <a:gd name="connisteX17" fmla="*/ 4487862 w 5390300"/>
              <a:gd name="connsiteY17" fmla="*/ 360256 h 3623733"/>
              <a:gd name="connisteX18" fmla="*/ 4515167 w 5390300"/>
              <a:gd name="connsiteY18" fmla="*/ 432011 h 3623733"/>
              <a:gd name="connisteX19" fmla="*/ 4532947 w 5390300"/>
              <a:gd name="connsiteY19" fmla="*/ 504401 h 3623733"/>
              <a:gd name="connisteX20" fmla="*/ 4524057 w 5390300"/>
              <a:gd name="connsiteY20" fmla="*/ 576156 h 3623733"/>
              <a:gd name="connisteX21" fmla="*/ 4451667 w 5390300"/>
              <a:gd name="connsiteY21" fmla="*/ 621241 h 3623733"/>
              <a:gd name="connisteX22" fmla="*/ 4379912 w 5390300"/>
              <a:gd name="connsiteY22" fmla="*/ 675216 h 3623733"/>
              <a:gd name="connisteX23" fmla="*/ 4299267 w 5390300"/>
              <a:gd name="connsiteY23" fmla="*/ 710776 h 3623733"/>
              <a:gd name="connisteX24" fmla="*/ 4227512 w 5390300"/>
              <a:gd name="connsiteY24" fmla="*/ 738081 h 3623733"/>
              <a:gd name="connisteX25" fmla="*/ 4155122 w 5390300"/>
              <a:gd name="connsiteY25" fmla="*/ 755861 h 3623733"/>
              <a:gd name="connisteX26" fmla="*/ 4056697 w 5390300"/>
              <a:gd name="connsiteY26" fmla="*/ 773641 h 3623733"/>
              <a:gd name="connisteX27" fmla="*/ 3984307 w 5390300"/>
              <a:gd name="connsiteY27" fmla="*/ 782531 h 3623733"/>
              <a:gd name="connisteX28" fmla="*/ 3912552 w 5390300"/>
              <a:gd name="connsiteY28" fmla="*/ 782531 h 3623733"/>
              <a:gd name="connisteX29" fmla="*/ 3831907 w 5390300"/>
              <a:gd name="connsiteY29" fmla="*/ 792056 h 3623733"/>
              <a:gd name="connisteX30" fmla="*/ 3732847 w 5390300"/>
              <a:gd name="connsiteY30" fmla="*/ 800946 h 3623733"/>
              <a:gd name="connisteX31" fmla="*/ 3652202 w 5390300"/>
              <a:gd name="connsiteY31" fmla="*/ 800946 h 3623733"/>
              <a:gd name="connisteX32" fmla="*/ 3562032 w 5390300"/>
              <a:gd name="connsiteY32" fmla="*/ 800946 h 3623733"/>
              <a:gd name="connisteX33" fmla="*/ 3481387 w 5390300"/>
              <a:gd name="connsiteY33" fmla="*/ 818726 h 3623733"/>
              <a:gd name="connisteX34" fmla="*/ 3408997 w 5390300"/>
              <a:gd name="connsiteY34" fmla="*/ 818726 h 3623733"/>
              <a:gd name="connisteX35" fmla="*/ 3337242 w 5390300"/>
              <a:gd name="connsiteY35" fmla="*/ 818726 h 3623733"/>
              <a:gd name="connisteX36" fmla="*/ 3238817 w 5390300"/>
              <a:gd name="connsiteY36" fmla="*/ 827616 h 3623733"/>
              <a:gd name="connisteX37" fmla="*/ 3157537 w 5390300"/>
              <a:gd name="connsiteY37" fmla="*/ 827616 h 3623733"/>
              <a:gd name="connisteX38" fmla="*/ 3058477 w 5390300"/>
              <a:gd name="connsiteY38" fmla="*/ 827616 h 3623733"/>
              <a:gd name="connisteX39" fmla="*/ 2968942 w 5390300"/>
              <a:gd name="connsiteY39" fmla="*/ 827616 h 3623733"/>
              <a:gd name="connisteX40" fmla="*/ 2897187 w 5390300"/>
              <a:gd name="connsiteY40" fmla="*/ 827616 h 3623733"/>
              <a:gd name="connisteX41" fmla="*/ 2824797 w 5390300"/>
              <a:gd name="connsiteY41" fmla="*/ 827616 h 3623733"/>
              <a:gd name="connisteX42" fmla="*/ 2726372 w 5390300"/>
              <a:gd name="connsiteY42" fmla="*/ 809836 h 3623733"/>
              <a:gd name="connisteX43" fmla="*/ 2645092 w 5390300"/>
              <a:gd name="connsiteY43" fmla="*/ 809836 h 3623733"/>
              <a:gd name="connisteX44" fmla="*/ 2555557 w 5390300"/>
              <a:gd name="connsiteY44" fmla="*/ 800946 h 3623733"/>
              <a:gd name="connisteX45" fmla="*/ 2474277 w 5390300"/>
              <a:gd name="connsiteY45" fmla="*/ 800946 h 3623733"/>
              <a:gd name="connisteX46" fmla="*/ 2366962 w 5390300"/>
              <a:gd name="connsiteY46" fmla="*/ 792056 h 3623733"/>
              <a:gd name="connisteX47" fmla="*/ 2285682 w 5390300"/>
              <a:gd name="connsiteY47" fmla="*/ 792056 h 3623733"/>
              <a:gd name="connisteX48" fmla="*/ 2205037 w 5390300"/>
              <a:gd name="connsiteY48" fmla="*/ 782531 h 3623733"/>
              <a:gd name="connisteX49" fmla="*/ 2133282 w 5390300"/>
              <a:gd name="connsiteY49" fmla="*/ 782531 h 3623733"/>
              <a:gd name="connisteX50" fmla="*/ 2060892 w 5390300"/>
              <a:gd name="connsiteY50" fmla="*/ 782531 h 3623733"/>
              <a:gd name="connisteX51" fmla="*/ 1980247 w 5390300"/>
              <a:gd name="connsiteY51" fmla="*/ 792056 h 3623733"/>
              <a:gd name="connisteX52" fmla="*/ 1908492 w 5390300"/>
              <a:gd name="connsiteY52" fmla="*/ 800946 h 3623733"/>
              <a:gd name="connisteX53" fmla="*/ 1836102 w 5390300"/>
              <a:gd name="connsiteY53" fmla="*/ 809836 h 3623733"/>
              <a:gd name="connisteX54" fmla="*/ 1755457 w 5390300"/>
              <a:gd name="connsiteY54" fmla="*/ 836506 h 3623733"/>
              <a:gd name="connisteX55" fmla="*/ 1683702 w 5390300"/>
              <a:gd name="connsiteY55" fmla="*/ 872701 h 3623733"/>
              <a:gd name="connisteX56" fmla="*/ 1611947 w 5390300"/>
              <a:gd name="connsiteY56" fmla="*/ 926676 h 3623733"/>
              <a:gd name="connisteX57" fmla="*/ 1539557 w 5390300"/>
              <a:gd name="connsiteY57" fmla="*/ 980651 h 3623733"/>
              <a:gd name="connisteX58" fmla="*/ 1485582 w 5390300"/>
              <a:gd name="connsiteY58" fmla="*/ 1052406 h 3623733"/>
              <a:gd name="connisteX59" fmla="*/ 1413827 w 5390300"/>
              <a:gd name="connsiteY59" fmla="*/ 1133051 h 3623733"/>
              <a:gd name="connisteX60" fmla="*/ 1396047 w 5390300"/>
              <a:gd name="connsiteY60" fmla="*/ 1205441 h 3623733"/>
              <a:gd name="connisteX61" fmla="*/ 1378267 w 5390300"/>
              <a:gd name="connsiteY61" fmla="*/ 1286086 h 3623733"/>
              <a:gd name="connisteX62" fmla="*/ 1368742 w 5390300"/>
              <a:gd name="connsiteY62" fmla="*/ 1367366 h 3623733"/>
              <a:gd name="connisteX63" fmla="*/ 1368742 w 5390300"/>
              <a:gd name="connsiteY63" fmla="*/ 1439121 h 3623733"/>
              <a:gd name="connisteX64" fmla="*/ 1431607 w 5390300"/>
              <a:gd name="connsiteY64" fmla="*/ 1510876 h 3623733"/>
              <a:gd name="connisteX65" fmla="*/ 1485582 w 5390300"/>
              <a:gd name="connsiteY65" fmla="*/ 1582631 h 3623733"/>
              <a:gd name="connisteX66" fmla="*/ 1557972 w 5390300"/>
              <a:gd name="connsiteY66" fmla="*/ 1609936 h 3623733"/>
              <a:gd name="connisteX67" fmla="*/ 1629727 w 5390300"/>
              <a:gd name="connsiteY67" fmla="*/ 1636606 h 3623733"/>
              <a:gd name="connisteX68" fmla="*/ 1710372 w 5390300"/>
              <a:gd name="connsiteY68" fmla="*/ 1654386 h 3623733"/>
              <a:gd name="connisteX69" fmla="*/ 1809432 w 5390300"/>
              <a:gd name="connsiteY69" fmla="*/ 1663911 h 3623733"/>
              <a:gd name="connisteX70" fmla="*/ 1899602 w 5390300"/>
              <a:gd name="connsiteY70" fmla="*/ 1663911 h 3623733"/>
              <a:gd name="connisteX71" fmla="*/ 2006917 w 5390300"/>
              <a:gd name="connsiteY71" fmla="*/ 1663911 h 3623733"/>
              <a:gd name="connisteX72" fmla="*/ 2105977 w 5390300"/>
              <a:gd name="connsiteY72" fmla="*/ 1663911 h 3623733"/>
              <a:gd name="connisteX73" fmla="*/ 2231707 w 5390300"/>
              <a:gd name="connsiteY73" fmla="*/ 1681691 h 3623733"/>
              <a:gd name="connisteX74" fmla="*/ 2312987 w 5390300"/>
              <a:gd name="connsiteY74" fmla="*/ 1681691 h 3623733"/>
              <a:gd name="connisteX75" fmla="*/ 2384742 w 5390300"/>
              <a:gd name="connsiteY75" fmla="*/ 1681691 h 3623733"/>
              <a:gd name="connisteX76" fmla="*/ 2474277 w 5390300"/>
              <a:gd name="connsiteY76" fmla="*/ 1681691 h 3623733"/>
              <a:gd name="connisteX77" fmla="*/ 2546667 w 5390300"/>
              <a:gd name="connsiteY77" fmla="*/ 1681691 h 3623733"/>
              <a:gd name="connisteX78" fmla="*/ 2618422 w 5390300"/>
              <a:gd name="connsiteY78" fmla="*/ 1681691 h 3623733"/>
              <a:gd name="connisteX79" fmla="*/ 2690177 w 5390300"/>
              <a:gd name="connsiteY79" fmla="*/ 1681691 h 3623733"/>
              <a:gd name="connisteX80" fmla="*/ 2824797 w 5390300"/>
              <a:gd name="connsiteY80" fmla="*/ 1681691 h 3623733"/>
              <a:gd name="connisteX81" fmla="*/ 2897187 w 5390300"/>
              <a:gd name="connsiteY81" fmla="*/ 1681691 h 3623733"/>
              <a:gd name="connisteX82" fmla="*/ 2968942 w 5390300"/>
              <a:gd name="connsiteY82" fmla="*/ 1681691 h 3623733"/>
              <a:gd name="connisteX83" fmla="*/ 3058477 w 5390300"/>
              <a:gd name="connsiteY83" fmla="*/ 1681691 h 3623733"/>
              <a:gd name="connisteX84" fmla="*/ 3139757 w 5390300"/>
              <a:gd name="connsiteY84" fmla="*/ 1681691 h 3623733"/>
              <a:gd name="connisteX85" fmla="*/ 3229292 w 5390300"/>
              <a:gd name="connsiteY85" fmla="*/ 1681691 h 3623733"/>
              <a:gd name="connisteX86" fmla="*/ 3364547 w 5390300"/>
              <a:gd name="connsiteY86" fmla="*/ 1681691 h 3623733"/>
              <a:gd name="connisteX87" fmla="*/ 3436302 w 5390300"/>
              <a:gd name="connsiteY87" fmla="*/ 1681691 h 3623733"/>
              <a:gd name="connisteX88" fmla="*/ 3535362 w 5390300"/>
              <a:gd name="connsiteY88" fmla="*/ 1681691 h 3623733"/>
              <a:gd name="connisteX89" fmla="*/ 3643312 w 5390300"/>
              <a:gd name="connsiteY89" fmla="*/ 1681691 h 3623733"/>
              <a:gd name="connisteX90" fmla="*/ 3715067 w 5390300"/>
              <a:gd name="connsiteY90" fmla="*/ 1681691 h 3623733"/>
              <a:gd name="connisteX91" fmla="*/ 3823017 w 5390300"/>
              <a:gd name="connsiteY91" fmla="*/ 1681691 h 3623733"/>
              <a:gd name="connisteX92" fmla="*/ 3903662 w 5390300"/>
              <a:gd name="connsiteY92" fmla="*/ 1681691 h 3623733"/>
              <a:gd name="connisteX93" fmla="*/ 3984307 w 5390300"/>
              <a:gd name="connsiteY93" fmla="*/ 1681691 h 3623733"/>
              <a:gd name="connisteX94" fmla="*/ 4083367 w 5390300"/>
              <a:gd name="connsiteY94" fmla="*/ 1681691 h 3623733"/>
              <a:gd name="connisteX95" fmla="*/ 4173537 w 5390300"/>
              <a:gd name="connsiteY95" fmla="*/ 1690581 h 3623733"/>
              <a:gd name="connisteX96" fmla="*/ 4254182 w 5390300"/>
              <a:gd name="connsiteY96" fmla="*/ 1690581 h 3623733"/>
              <a:gd name="connisteX97" fmla="*/ 4325937 w 5390300"/>
              <a:gd name="connsiteY97" fmla="*/ 1699471 h 3623733"/>
              <a:gd name="connisteX98" fmla="*/ 4398327 w 5390300"/>
              <a:gd name="connsiteY98" fmla="*/ 1699471 h 3623733"/>
              <a:gd name="connisteX99" fmla="*/ 4470082 w 5390300"/>
              <a:gd name="connsiteY99" fmla="*/ 1708361 h 3623733"/>
              <a:gd name="connisteX100" fmla="*/ 4541837 w 5390300"/>
              <a:gd name="connsiteY100" fmla="*/ 1717886 h 3623733"/>
              <a:gd name="connisteX101" fmla="*/ 4632007 w 5390300"/>
              <a:gd name="connsiteY101" fmla="*/ 1735666 h 3623733"/>
              <a:gd name="connisteX102" fmla="*/ 4703762 w 5390300"/>
              <a:gd name="connsiteY102" fmla="*/ 1753446 h 3623733"/>
              <a:gd name="connisteX103" fmla="*/ 4775517 w 5390300"/>
              <a:gd name="connsiteY103" fmla="*/ 1762336 h 3623733"/>
              <a:gd name="connisteX104" fmla="*/ 4847272 w 5390300"/>
              <a:gd name="connsiteY104" fmla="*/ 1789641 h 3623733"/>
              <a:gd name="connisteX105" fmla="*/ 4928552 w 5390300"/>
              <a:gd name="connsiteY105" fmla="*/ 1816311 h 3623733"/>
              <a:gd name="connisteX106" fmla="*/ 5009197 w 5390300"/>
              <a:gd name="connsiteY106" fmla="*/ 1888066 h 3623733"/>
              <a:gd name="connisteX107" fmla="*/ 5080952 w 5390300"/>
              <a:gd name="connsiteY107" fmla="*/ 1942041 h 3623733"/>
              <a:gd name="connisteX108" fmla="*/ 5143817 w 5390300"/>
              <a:gd name="connsiteY108" fmla="*/ 2023321 h 3623733"/>
              <a:gd name="connisteX109" fmla="*/ 5216207 w 5390300"/>
              <a:gd name="connsiteY109" fmla="*/ 2086186 h 3623733"/>
              <a:gd name="connisteX110" fmla="*/ 5287962 w 5390300"/>
              <a:gd name="connsiteY110" fmla="*/ 2140161 h 3623733"/>
              <a:gd name="connisteX111" fmla="*/ 5333047 w 5390300"/>
              <a:gd name="connsiteY111" fmla="*/ 2211916 h 3623733"/>
              <a:gd name="connisteX112" fmla="*/ 5368607 w 5390300"/>
              <a:gd name="connsiteY112" fmla="*/ 2292561 h 3623733"/>
              <a:gd name="connisteX113" fmla="*/ 5387022 w 5390300"/>
              <a:gd name="connsiteY113" fmla="*/ 2364951 h 3623733"/>
              <a:gd name="connisteX114" fmla="*/ 5314632 w 5390300"/>
              <a:gd name="connsiteY114" fmla="*/ 2427816 h 3623733"/>
              <a:gd name="connisteX115" fmla="*/ 5233987 w 5390300"/>
              <a:gd name="connsiteY115" fmla="*/ 2445596 h 3623733"/>
              <a:gd name="connisteX116" fmla="*/ 5162232 w 5390300"/>
              <a:gd name="connsiteY116" fmla="*/ 2463376 h 3623733"/>
              <a:gd name="connisteX117" fmla="*/ 5089842 w 5390300"/>
              <a:gd name="connsiteY117" fmla="*/ 2463376 h 3623733"/>
              <a:gd name="connisteX118" fmla="*/ 5018087 w 5390300"/>
              <a:gd name="connsiteY118" fmla="*/ 2472901 h 3623733"/>
              <a:gd name="connisteX119" fmla="*/ 4946332 w 5390300"/>
              <a:gd name="connsiteY119" fmla="*/ 2481791 h 3623733"/>
              <a:gd name="connisteX120" fmla="*/ 4874577 w 5390300"/>
              <a:gd name="connsiteY120" fmla="*/ 2481791 h 3623733"/>
              <a:gd name="connisteX121" fmla="*/ 4802187 w 5390300"/>
              <a:gd name="connsiteY121" fmla="*/ 2490681 h 3623733"/>
              <a:gd name="connisteX122" fmla="*/ 4730432 w 5390300"/>
              <a:gd name="connsiteY122" fmla="*/ 2490681 h 3623733"/>
              <a:gd name="connisteX123" fmla="*/ 4649787 w 5390300"/>
              <a:gd name="connsiteY123" fmla="*/ 2499571 h 3623733"/>
              <a:gd name="connisteX124" fmla="*/ 4578032 w 5390300"/>
              <a:gd name="connsiteY124" fmla="*/ 2526241 h 3623733"/>
              <a:gd name="connisteX125" fmla="*/ 4496752 w 5390300"/>
              <a:gd name="connsiteY125" fmla="*/ 2535766 h 3623733"/>
              <a:gd name="connisteX126" fmla="*/ 4388802 w 5390300"/>
              <a:gd name="connsiteY126" fmla="*/ 2535766 h 3623733"/>
              <a:gd name="connisteX127" fmla="*/ 4317047 w 5390300"/>
              <a:gd name="connsiteY127" fmla="*/ 2544656 h 3623733"/>
              <a:gd name="connisteX128" fmla="*/ 4236402 w 5390300"/>
              <a:gd name="connsiteY128" fmla="*/ 2544656 h 3623733"/>
              <a:gd name="connisteX129" fmla="*/ 4146232 w 5390300"/>
              <a:gd name="connsiteY129" fmla="*/ 2544656 h 3623733"/>
              <a:gd name="connisteX130" fmla="*/ 4038282 w 5390300"/>
              <a:gd name="connsiteY130" fmla="*/ 2544656 h 3623733"/>
              <a:gd name="connisteX131" fmla="*/ 3939857 w 5390300"/>
              <a:gd name="connsiteY131" fmla="*/ 2544656 h 3623733"/>
              <a:gd name="connisteX132" fmla="*/ 3867467 w 5390300"/>
              <a:gd name="connsiteY132" fmla="*/ 2544656 h 3623733"/>
              <a:gd name="connisteX133" fmla="*/ 3786822 w 5390300"/>
              <a:gd name="connsiteY133" fmla="*/ 2544656 h 3623733"/>
              <a:gd name="connisteX134" fmla="*/ 3696652 w 5390300"/>
              <a:gd name="connsiteY134" fmla="*/ 2544656 h 3623733"/>
              <a:gd name="connisteX135" fmla="*/ 3598227 w 5390300"/>
              <a:gd name="connsiteY135" fmla="*/ 2544656 h 3623733"/>
              <a:gd name="connisteX136" fmla="*/ 3516947 w 5390300"/>
              <a:gd name="connsiteY136" fmla="*/ 2544656 h 3623733"/>
              <a:gd name="connisteX137" fmla="*/ 3436302 w 5390300"/>
              <a:gd name="connsiteY137" fmla="*/ 2544656 h 3623733"/>
              <a:gd name="connisteX138" fmla="*/ 3355657 w 5390300"/>
              <a:gd name="connsiteY138" fmla="*/ 2544656 h 3623733"/>
              <a:gd name="connisteX139" fmla="*/ 3283267 w 5390300"/>
              <a:gd name="connsiteY139" fmla="*/ 2544656 h 3623733"/>
              <a:gd name="connisteX140" fmla="*/ 3202622 w 5390300"/>
              <a:gd name="connsiteY140" fmla="*/ 2544656 h 3623733"/>
              <a:gd name="connisteX141" fmla="*/ 3130867 w 5390300"/>
              <a:gd name="connsiteY141" fmla="*/ 2544656 h 3623733"/>
              <a:gd name="connisteX142" fmla="*/ 3005137 w 5390300"/>
              <a:gd name="connsiteY142" fmla="*/ 2544656 h 3623733"/>
              <a:gd name="connisteX143" fmla="*/ 2888297 w 5390300"/>
              <a:gd name="connsiteY143" fmla="*/ 2544656 h 3623733"/>
              <a:gd name="connisteX144" fmla="*/ 2807017 w 5390300"/>
              <a:gd name="connsiteY144" fmla="*/ 2544656 h 3623733"/>
              <a:gd name="connisteX145" fmla="*/ 2735262 w 5390300"/>
              <a:gd name="connsiteY145" fmla="*/ 2544656 h 3623733"/>
              <a:gd name="connisteX146" fmla="*/ 2663507 w 5390300"/>
              <a:gd name="connsiteY146" fmla="*/ 2544656 h 3623733"/>
              <a:gd name="connisteX147" fmla="*/ 2582227 w 5390300"/>
              <a:gd name="connsiteY147" fmla="*/ 2544656 h 3623733"/>
              <a:gd name="connisteX148" fmla="*/ 2501582 w 5390300"/>
              <a:gd name="connsiteY148" fmla="*/ 2544656 h 3623733"/>
              <a:gd name="connisteX149" fmla="*/ 2411412 w 5390300"/>
              <a:gd name="connsiteY149" fmla="*/ 2544656 h 3623733"/>
              <a:gd name="connisteX150" fmla="*/ 2339657 w 5390300"/>
              <a:gd name="connsiteY150" fmla="*/ 2544656 h 3623733"/>
              <a:gd name="connisteX151" fmla="*/ 2267902 w 5390300"/>
              <a:gd name="connsiteY151" fmla="*/ 2544656 h 3623733"/>
              <a:gd name="connisteX152" fmla="*/ 2196147 w 5390300"/>
              <a:gd name="connsiteY152" fmla="*/ 2544656 h 3623733"/>
              <a:gd name="connisteX153" fmla="*/ 2114867 w 5390300"/>
              <a:gd name="connsiteY153" fmla="*/ 2544656 h 3623733"/>
              <a:gd name="connisteX154" fmla="*/ 2043112 w 5390300"/>
              <a:gd name="connsiteY154" fmla="*/ 2544656 h 3623733"/>
              <a:gd name="connisteX155" fmla="*/ 1971357 w 5390300"/>
              <a:gd name="connsiteY155" fmla="*/ 2544656 h 3623733"/>
              <a:gd name="connisteX156" fmla="*/ 1872297 w 5390300"/>
              <a:gd name="connsiteY156" fmla="*/ 2535766 h 3623733"/>
              <a:gd name="connisteX157" fmla="*/ 1782762 w 5390300"/>
              <a:gd name="connsiteY157" fmla="*/ 2535766 h 3623733"/>
              <a:gd name="connisteX158" fmla="*/ 1692592 w 5390300"/>
              <a:gd name="connsiteY158" fmla="*/ 2535766 h 3623733"/>
              <a:gd name="connisteX159" fmla="*/ 1620837 w 5390300"/>
              <a:gd name="connsiteY159" fmla="*/ 2535766 h 3623733"/>
              <a:gd name="connisteX160" fmla="*/ 1512887 w 5390300"/>
              <a:gd name="connsiteY160" fmla="*/ 2535766 h 3623733"/>
              <a:gd name="connisteX161" fmla="*/ 1441132 w 5390300"/>
              <a:gd name="connsiteY161" fmla="*/ 2535766 h 3623733"/>
              <a:gd name="connisteX162" fmla="*/ 1359852 w 5390300"/>
              <a:gd name="connsiteY162" fmla="*/ 2535766 h 3623733"/>
              <a:gd name="connisteX163" fmla="*/ 1288097 w 5390300"/>
              <a:gd name="connsiteY163" fmla="*/ 2535766 h 3623733"/>
              <a:gd name="connisteX164" fmla="*/ 1207452 w 5390300"/>
              <a:gd name="connsiteY164" fmla="*/ 2544656 h 3623733"/>
              <a:gd name="connisteX165" fmla="*/ 1135062 w 5390300"/>
              <a:gd name="connsiteY165" fmla="*/ 2544656 h 3623733"/>
              <a:gd name="connisteX166" fmla="*/ 1045527 w 5390300"/>
              <a:gd name="connsiteY166" fmla="*/ 2553546 h 3623733"/>
              <a:gd name="connisteX167" fmla="*/ 955357 w 5390300"/>
              <a:gd name="connsiteY167" fmla="*/ 2553546 h 3623733"/>
              <a:gd name="connisteX168" fmla="*/ 883602 w 5390300"/>
              <a:gd name="connsiteY168" fmla="*/ 2553546 h 3623733"/>
              <a:gd name="connisteX169" fmla="*/ 802957 w 5390300"/>
              <a:gd name="connsiteY169" fmla="*/ 2562436 h 3623733"/>
              <a:gd name="connisteX170" fmla="*/ 730567 w 5390300"/>
              <a:gd name="connsiteY170" fmla="*/ 2571326 h 3623733"/>
              <a:gd name="connisteX171" fmla="*/ 649922 w 5390300"/>
              <a:gd name="connsiteY171" fmla="*/ 2580216 h 3623733"/>
              <a:gd name="connisteX172" fmla="*/ 559752 w 5390300"/>
              <a:gd name="connsiteY172" fmla="*/ 2607521 h 3623733"/>
              <a:gd name="connisteX173" fmla="*/ 479107 w 5390300"/>
              <a:gd name="connsiteY173" fmla="*/ 2616411 h 3623733"/>
              <a:gd name="connisteX174" fmla="*/ 407352 w 5390300"/>
              <a:gd name="connsiteY174" fmla="*/ 2634191 h 3623733"/>
              <a:gd name="connisteX175" fmla="*/ 326072 w 5390300"/>
              <a:gd name="connsiteY175" fmla="*/ 2670386 h 3623733"/>
              <a:gd name="connisteX176" fmla="*/ 254317 w 5390300"/>
              <a:gd name="connsiteY176" fmla="*/ 2706581 h 3623733"/>
              <a:gd name="connisteX177" fmla="*/ 173672 w 5390300"/>
              <a:gd name="connsiteY177" fmla="*/ 2769446 h 3623733"/>
              <a:gd name="connisteX178" fmla="*/ 110807 w 5390300"/>
              <a:gd name="connsiteY178" fmla="*/ 2850091 h 3623733"/>
              <a:gd name="connisteX179" fmla="*/ 56832 w 5390300"/>
              <a:gd name="connsiteY179" fmla="*/ 2940261 h 3623733"/>
              <a:gd name="connisteX180" fmla="*/ 20637 w 5390300"/>
              <a:gd name="connsiteY180" fmla="*/ 3012016 h 3623733"/>
              <a:gd name="connisteX181" fmla="*/ 2857 w 5390300"/>
              <a:gd name="connsiteY181" fmla="*/ 3083771 h 3623733"/>
              <a:gd name="connisteX182" fmla="*/ 2857 w 5390300"/>
              <a:gd name="connsiteY182" fmla="*/ 3155526 h 3623733"/>
              <a:gd name="connisteX183" fmla="*/ 20637 w 5390300"/>
              <a:gd name="connsiteY183" fmla="*/ 3227916 h 3623733"/>
              <a:gd name="connisteX184" fmla="*/ 47942 w 5390300"/>
              <a:gd name="connsiteY184" fmla="*/ 3299671 h 3623733"/>
              <a:gd name="connisteX185" fmla="*/ 101917 w 5390300"/>
              <a:gd name="connsiteY185" fmla="*/ 3371426 h 3623733"/>
              <a:gd name="connisteX186" fmla="*/ 173672 w 5390300"/>
              <a:gd name="connsiteY186" fmla="*/ 3416511 h 3623733"/>
              <a:gd name="connisteX187" fmla="*/ 245427 w 5390300"/>
              <a:gd name="connsiteY187" fmla="*/ 3479376 h 3623733"/>
              <a:gd name="connisteX188" fmla="*/ 335597 w 5390300"/>
              <a:gd name="connsiteY188" fmla="*/ 3506046 h 3623733"/>
              <a:gd name="connisteX189" fmla="*/ 425132 w 5390300"/>
              <a:gd name="connsiteY189" fmla="*/ 3533351 h 3623733"/>
              <a:gd name="connisteX190" fmla="*/ 506412 w 5390300"/>
              <a:gd name="connsiteY190" fmla="*/ 3542241 h 3623733"/>
              <a:gd name="connisteX191" fmla="*/ 587057 w 5390300"/>
              <a:gd name="connsiteY191" fmla="*/ 3551131 h 3623733"/>
              <a:gd name="connisteX192" fmla="*/ 695007 w 5390300"/>
              <a:gd name="connsiteY192" fmla="*/ 3578436 h 3623733"/>
              <a:gd name="connisteX193" fmla="*/ 766762 w 5390300"/>
              <a:gd name="connsiteY193" fmla="*/ 3596216 h 3623733"/>
              <a:gd name="connisteX194" fmla="*/ 847407 w 5390300"/>
              <a:gd name="connsiteY194" fmla="*/ 3605106 h 3623733"/>
              <a:gd name="connisteX195" fmla="*/ 946467 w 5390300"/>
              <a:gd name="connsiteY195" fmla="*/ 3613996 h 3623733"/>
              <a:gd name="connisteX196" fmla="*/ 1018222 w 5390300"/>
              <a:gd name="connsiteY196" fmla="*/ 3622886 h 3623733"/>
              <a:gd name="connisteX197" fmla="*/ 1090612 w 5390300"/>
              <a:gd name="connsiteY197" fmla="*/ 3622886 h 362373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  <a:cxn ang="0">
                <a:pos x="connisteX129" y="connsiteY129"/>
              </a:cxn>
              <a:cxn ang="0">
                <a:pos x="connisteX130" y="connsiteY130"/>
              </a:cxn>
              <a:cxn ang="0">
                <a:pos x="connisteX131" y="connsiteY131"/>
              </a:cxn>
              <a:cxn ang="0">
                <a:pos x="connisteX132" y="connsiteY132"/>
              </a:cxn>
              <a:cxn ang="0">
                <a:pos x="connisteX133" y="connsiteY133"/>
              </a:cxn>
              <a:cxn ang="0">
                <a:pos x="connisteX134" y="connsiteY134"/>
              </a:cxn>
              <a:cxn ang="0">
                <a:pos x="connisteX135" y="connsiteY135"/>
              </a:cxn>
              <a:cxn ang="0">
                <a:pos x="connisteX136" y="connsiteY136"/>
              </a:cxn>
              <a:cxn ang="0">
                <a:pos x="connisteX137" y="connsiteY137"/>
              </a:cxn>
              <a:cxn ang="0">
                <a:pos x="connisteX138" y="connsiteY138"/>
              </a:cxn>
              <a:cxn ang="0">
                <a:pos x="connisteX139" y="connsiteY139"/>
              </a:cxn>
              <a:cxn ang="0">
                <a:pos x="connisteX140" y="connsiteY140"/>
              </a:cxn>
              <a:cxn ang="0">
                <a:pos x="connisteX141" y="connsiteY141"/>
              </a:cxn>
              <a:cxn ang="0">
                <a:pos x="connisteX142" y="connsiteY142"/>
              </a:cxn>
              <a:cxn ang="0">
                <a:pos x="connisteX143" y="connsiteY143"/>
              </a:cxn>
              <a:cxn ang="0">
                <a:pos x="connisteX144" y="connsiteY144"/>
              </a:cxn>
              <a:cxn ang="0">
                <a:pos x="connisteX145" y="connsiteY145"/>
              </a:cxn>
              <a:cxn ang="0">
                <a:pos x="connisteX146" y="connsiteY146"/>
              </a:cxn>
              <a:cxn ang="0">
                <a:pos x="connisteX147" y="connsiteY147"/>
              </a:cxn>
              <a:cxn ang="0">
                <a:pos x="connisteX148" y="connsiteY148"/>
              </a:cxn>
              <a:cxn ang="0">
                <a:pos x="connisteX149" y="connsiteY149"/>
              </a:cxn>
              <a:cxn ang="0">
                <a:pos x="connisteX150" y="connsiteY150"/>
              </a:cxn>
              <a:cxn ang="0">
                <a:pos x="connisteX151" y="connsiteY151"/>
              </a:cxn>
              <a:cxn ang="0">
                <a:pos x="connisteX152" y="connsiteY152"/>
              </a:cxn>
              <a:cxn ang="0">
                <a:pos x="connisteX153" y="connsiteY153"/>
              </a:cxn>
              <a:cxn ang="0">
                <a:pos x="connisteX154" y="connsiteY154"/>
              </a:cxn>
              <a:cxn ang="0">
                <a:pos x="connisteX155" y="connsiteY155"/>
              </a:cxn>
              <a:cxn ang="0">
                <a:pos x="connisteX156" y="connsiteY156"/>
              </a:cxn>
              <a:cxn ang="0">
                <a:pos x="connisteX157" y="connsiteY157"/>
              </a:cxn>
              <a:cxn ang="0">
                <a:pos x="connisteX158" y="connsiteY158"/>
              </a:cxn>
              <a:cxn ang="0">
                <a:pos x="connisteX159" y="connsiteY159"/>
              </a:cxn>
              <a:cxn ang="0">
                <a:pos x="connisteX160" y="connsiteY160"/>
              </a:cxn>
              <a:cxn ang="0">
                <a:pos x="connisteX161" y="connsiteY161"/>
              </a:cxn>
              <a:cxn ang="0">
                <a:pos x="connisteX162" y="connsiteY162"/>
              </a:cxn>
              <a:cxn ang="0">
                <a:pos x="connisteX163" y="connsiteY163"/>
              </a:cxn>
              <a:cxn ang="0">
                <a:pos x="connisteX164" y="connsiteY164"/>
              </a:cxn>
              <a:cxn ang="0">
                <a:pos x="connisteX165" y="connsiteY165"/>
              </a:cxn>
              <a:cxn ang="0">
                <a:pos x="connisteX166" y="connsiteY166"/>
              </a:cxn>
              <a:cxn ang="0">
                <a:pos x="connisteX167" y="connsiteY167"/>
              </a:cxn>
              <a:cxn ang="0">
                <a:pos x="connisteX168" y="connsiteY168"/>
              </a:cxn>
              <a:cxn ang="0">
                <a:pos x="connisteX169" y="connsiteY169"/>
              </a:cxn>
              <a:cxn ang="0">
                <a:pos x="connisteX170" y="connsiteY170"/>
              </a:cxn>
              <a:cxn ang="0">
                <a:pos x="connisteX171" y="connsiteY171"/>
              </a:cxn>
              <a:cxn ang="0">
                <a:pos x="connisteX172" y="connsiteY172"/>
              </a:cxn>
              <a:cxn ang="0">
                <a:pos x="connisteX173" y="connsiteY173"/>
              </a:cxn>
              <a:cxn ang="0">
                <a:pos x="connisteX174" y="connsiteY174"/>
              </a:cxn>
              <a:cxn ang="0">
                <a:pos x="connisteX175" y="connsiteY175"/>
              </a:cxn>
              <a:cxn ang="0">
                <a:pos x="connisteX176" y="connsiteY176"/>
              </a:cxn>
              <a:cxn ang="0">
                <a:pos x="connisteX177" y="connsiteY177"/>
              </a:cxn>
              <a:cxn ang="0">
                <a:pos x="connisteX178" y="connsiteY178"/>
              </a:cxn>
              <a:cxn ang="0">
                <a:pos x="connisteX179" y="connsiteY179"/>
              </a:cxn>
              <a:cxn ang="0">
                <a:pos x="connisteX180" y="connsiteY180"/>
              </a:cxn>
              <a:cxn ang="0">
                <a:pos x="connisteX181" y="connsiteY181"/>
              </a:cxn>
              <a:cxn ang="0">
                <a:pos x="connisteX182" y="connsiteY182"/>
              </a:cxn>
              <a:cxn ang="0">
                <a:pos x="connisteX183" y="connsiteY183"/>
              </a:cxn>
              <a:cxn ang="0">
                <a:pos x="connisteX184" y="connsiteY184"/>
              </a:cxn>
              <a:cxn ang="0">
                <a:pos x="connisteX185" y="connsiteY185"/>
              </a:cxn>
              <a:cxn ang="0">
                <a:pos x="connisteX186" y="connsiteY186"/>
              </a:cxn>
              <a:cxn ang="0">
                <a:pos x="connisteX187" y="connsiteY187"/>
              </a:cxn>
              <a:cxn ang="0">
                <a:pos x="connisteX188" y="connsiteY188"/>
              </a:cxn>
              <a:cxn ang="0">
                <a:pos x="connisteX189" y="connsiteY189"/>
              </a:cxn>
              <a:cxn ang="0">
                <a:pos x="connisteX190" y="connsiteY190"/>
              </a:cxn>
              <a:cxn ang="0">
                <a:pos x="connisteX191" y="connsiteY191"/>
              </a:cxn>
              <a:cxn ang="0">
                <a:pos x="connisteX192" y="connsiteY192"/>
              </a:cxn>
              <a:cxn ang="0">
                <a:pos x="connisteX193" y="connsiteY193"/>
              </a:cxn>
              <a:cxn ang="0">
                <a:pos x="connisteX194" y="connsiteY194"/>
              </a:cxn>
              <a:cxn ang="0">
                <a:pos x="connisteX195" y="connsiteY195"/>
              </a:cxn>
              <a:cxn ang="0">
                <a:pos x="connisteX196" y="connsiteY196"/>
              </a:cxn>
              <a:cxn ang="0">
                <a:pos x="connisteX197" y="connsiteY197"/>
              </a:cxn>
            </a:cxnLst>
            <a:rect l="l" t="t" r="r" b="b"/>
            <a:pathLst>
              <a:path w="5390301" h="3623733">
                <a:moveTo>
                  <a:pt x="3058478" y="63712"/>
                </a:moveTo>
                <a:cubicBezTo>
                  <a:pt x="3070543" y="60537"/>
                  <a:pt x="3089593" y="52917"/>
                  <a:pt x="3130868" y="45932"/>
                </a:cubicBezTo>
                <a:cubicBezTo>
                  <a:pt x="3172143" y="38947"/>
                  <a:pt x="3224213" y="34502"/>
                  <a:pt x="3265488" y="27517"/>
                </a:cubicBezTo>
                <a:cubicBezTo>
                  <a:pt x="3306763" y="20532"/>
                  <a:pt x="3308668" y="13547"/>
                  <a:pt x="3337243" y="9737"/>
                </a:cubicBezTo>
                <a:cubicBezTo>
                  <a:pt x="3365818" y="5927"/>
                  <a:pt x="3376613" y="11642"/>
                  <a:pt x="3408998" y="9737"/>
                </a:cubicBezTo>
                <a:cubicBezTo>
                  <a:pt x="3441383" y="7832"/>
                  <a:pt x="3466783" y="2752"/>
                  <a:pt x="3499168" y="847"/>
                </a:cubicBezTo>
                <a:cubicBezTo>
                  <a:pt x="3531553" y="-1058"/>
                  <a:pt x="3538538" y="847"/>
                  <a:pt x="3570923" y="847"/>
                </a:cubicBezTo>
                <a:cubicBezTo>
                  <a:pt x="3603308" y="847"/>
                  <a:pt x="3626803" y="847"/>
                  <a:pt x="3661093" y="847"/>
                </a:cubicBezTo>
                <a:cubicBezTo>
                  <a:pt x="3695383" y="847"/>
                  <a:pt x="3707448" y="847"/>
                  <a:pt x="3741738" y="847"/>
                </a:cubicBezTo>
                <a:cubicBezTo>
                  <a:pt x="3776028" y="847"/>
                  <a:pt x="3794443" y="-1058"/>
                  <a:pt x="3831908" y="847"/>
                </a:cubicBezTo>
                <a:cubicBezTo>
                  <a:pt x="3869373" y="2752"/>
                  <a:pt x="3889058" y="4657"/>
                  <a:pt x="3930333" y="9737"/>
                </a:cubicBezTo>
                <a:cubicBezTo>
                  <a:pt x="3971608" y="14817"/>
                  <a:pt x="4000183" y="16722"/>
                  <a:pt x="4038283" y="27517"/>
                </a:cubicBezTo>
                <a:cubicBezTo>
                  <a:pt x="4076383" y="38312"/>
                  <a:pt x="4089083" y="51012"/>
                  <a:pt x="4119563" y="63712"/>
                </a:cubicBezTo>
                <a:cubicBezTo>
                  <a:pt x="4150043" y="76412"/>
                  <a:pt x="4162743" y="76412"/>
                  <a:pt x="4191318" y="91017"/>
                </a:cubicBezTo>
                <a:cubicBezTo>
                  <a:pt x="4219893" y="105622"/>
                  <a:pt x="4230688" y="113877"/>
                  <a:pt x="4263073" y="135467"/>
                </a:cubicBezTo>
                <a:cubicBezTo>
                  <a:pt x="4295458" y="157057"/>
                  <a:pt x="4320858" y="167852"/>
                  <a:pt x="4353243" y="198332"/>
                </a:cubicBezTo>
                <a:cubicBezTo>
                  <a:pt x="4385628" y="228812"/>
                  <a:pt x="4398328" y="256117"/>
                  <a:pt x="4424998" y="288502"/>
                </a:cubicBezTo>
                <a:cubicBezTo>
                  <a:pt x="4451668" y="320887"/>
                  <a:pt x="4470083" y="331682"/>
                  <a:pt x="4487863" y="360257"/>
                </a:cubicBezTo>
                <a:cubicBezTo>
                  <a:pt x="4505643" y="388832"/>
                  <a:pt x="4506278" y="403437"/>
                  <a:pt x="4515168" y="432012"/>
                </a:cubicBezTo>
                <a:cubicBezTo>
                  <a:pt x="4524058" y="460587"/>
                  <a:pt x="4531043" y="475827"/>
                  <a:pt x="4532948" y="504402"/>
                </a:cubicBezTo>
                <a:cubicBezTo>
                  <a:pt x="4534853" y="532977"/>
                  <a:pt x="4540568" y="552662"/>
                  <a:pt x="4524058" y="576157"/>
                </a:cubicBezTo>
                <a:cubicBezTo>
                  <a:pt x="4507548" y="599652"/>
                  <a:pt x="4480243" y="601557"/>
                  <a:pt x="4451668" y="621242"/>
                </a:cubicBezTo>
                <a:cubicBezTo>
                  <a:pt x="4423093" y="640927"/>
                  <a:pt x="4410393" y="657437"/>
                  <a:pt x="4379913" y="675217"/>
                </a:cubicBezTo>
                <a:cubicBezTo>
                  <a:pt x="4349433" y="692997"/>
                  <a:pt x="4329748" y="698077"/>
                  <a:pt x="4299268" y="710777"/>
                </a:cubicBezTo>
                <a:cubicBezTo>
                  <a:pt x="4268788" y="723477"/>
                  <a:pt x="4256088" y="729192"/>
                  <a:pt x="4227513" y="738082"/>
                </a:cubicBezTo>
                <a:cubicBezTo>
                  <a:pt x="4198938" y="746972"/>
                  <a:pt x="4189413" y="748877"/>
                  <a:pt x="4155123" y="755862"/>
                </a:cubicBezTo>
                <a:cubicBezTo>
                  <a:pt x="4120833" y="762847"/>
                  <a:pt x="4090988" y="768562"/>
                  <a:pt x="4056698" y="773642"/>
                </a:cubicBezTo>
                <a:cubicBezTo>
                  <a:pt x="4022408" y="778722"/>
                  <a:pt x="4012883" y="780627"/>
                  <a:pt x="3984308" y="782532"/>
                </a:cubicBezTo>
                <a:cubicBezTo>
                  <a:pt x="3955733" y="784437"/>
                  <a:pt x="3943033" y="780627"/>
                  <a:pt x="3912553" y="782532"/>
                </a:cubicBezTo>
                <a:cubicBezTo>
                  <a:pt x="3882073" y="784437"/>
                  <a:pt x="3868103" y="788247"/>
                  <a:pt x="3831908" y="792057"/>
                </a:cubicBezTo>
                <a:cubicBezTo>
                  <a:pt x="3795713" y="795867"/>
                  <a:pt x="3769043" y="799042"/>
                  <a:pt x="3732848" y="800947"/>
                </a:cubicBezTo>
                <a:cubicBezTo>
                  <a:pt x="3696653" y="802852"/>
                  <a:pt x="3686493" y="800947"/>
                  <a:pt x="3652203" y="800947"/>
                </a:cubicBezTo>
                <a:cubicBezTo>
                  <a:pt x="3617913" y="800947"/>
                  <a:pt x="3596323" y="797137"/>
                  <a:pt x="3562033" y="800947"/>
                </a:cubicBezTo>
                <a:cubicBezTo>
                  <a:pt x="3527743" y="804757"/>
                  <a:pt x="3511868" y="814917"/>
                  <a:pt x="3481388" y="818727"/>
                </a:cubicBezTo>
                <a:cubicBezTo>
                  <a:pt x="3450908" y="822537"/>
                  <a:pt x="3437573" y="818727"/>
                  <a:pt x="3408998" y="818727"/>
                </a:cubicBezTo>
                <a:cubicBezTo>
                  <a:pt x="3380423" y="818727"/>
                  <a:pt x="3371533" y="816822"/>
                  <a:pt x="3337243" y="818727"/>
                </a:cubicBezTo>
                <a:cubicBezTo>
                  <a:pt x="3302953" y="820632"/>
                  <a:pt x="3275013" y="825712"/>
                  <a:pt x="3238818" y="827617"/>
                </a:cubicBezTo>
                <a:cubicBezTo>
                  <a:pt x="3202623" y="829522"/>
                  <a:pt x="3193733" y="827617"/>
                  <a:pt x="3157538" y="827617"/>
                </a:cubicBezTo>
                <a:cubicBezTo>
                  <a:pt x="3121343" y="827617"/>
                  <a:pt x="3095943" y="827617"/>
                  <a:pt x="3058478" y="827617"/>
                </a:cubicBezTo>
                <a:cubicBezTo>
                  <a:pt x="3021013" y="827617"/>
                  <a:pt x="3001328" y="827617"/>
                  <a:pt x="2968943" y="827617"/>
                </a:cubicBezTo>
                <a:cubicBezTo>
                  <a:pt x="2936558" y="827617"/>
                  <a:pt x="2925763" y="827617"/>
                  <a:pt x="2897188" y="827617"/>
                </a:cubicBezTo>
                <a:cubicBezTo>
                  <a:pt x="2868613" y="827617"/>
                  <a:pt x="2859088" y="831427"/>
                  <a:pt x="2824798" y="827617"/>
                </a:cubicBezTo>
                <a:cubicBezTo>
                  <a:pt x="2790508" y="823807"/>
                  <a:pt x="2762568" y="813647"/>
                  <a:pt x="2726373" y="809837"/>
                </a:cubicBezTo>
                <a:cubicBezTo>
                  <a:pt x="2690178" y="806027"/>
                  <a:pt x="2679383" y="811742"/>
                  <a:pt x="2645093" y="809837"/>
                </a:cubicBezTo>
                <a:cubicBezTo>
                  <a:pt x="2610803" y="807932"/>
                  <a:pt x="2589848" y="802852"/>
                  <a:pt x="2555558" y="800947"/>
                </a:cubicBezTo>
                <a:cubicBezTo>
                  <a:pt x="2521268" y="799042"/>
                  <a:pt x="2511743" y="802852"/>
                  <a:pt x="2474278" y="800947"/>
                </a:cubicBezTo>
                <a:cubicBezTo>
                  <a:pt x="2436813" y="799042"/>
                  <a:pt x="2404428" y="793962"/>
                  <a:pt x="2366963" y="792057"/>
                </a:cubicBezTo>
                <a:cubicBezTo>
                  <a:pt x="2329498" y="790152"/>
                  <a:pt x="2318068" y="793962"/>
                  <a:pt x="2285683" y="792057"/>
                </a:cubicBezTo>
                <a:cubicBezTo>
                  <a:pt x="2253298" y="790152"/>
                  <a:pt x="2235518" y="784437"/>
                  <a:pt x="2205038" y="782532"/>
                </a:cubicBezTo>
                <a:cubicBezTo>
                  <a:pt x="2174558" y="780627"/>
                  <a:pt x="2161858" y="782532"/>
                  <a:pt x="2133283" y="782532"/>
                </a:cubicBezTo>
                <a:cubicBezTo>
                  <a:pt x="2104708" y="782532"/>
                  <a:pt x="2091373" y="780627"/>
                  <a:pt x="2060893" y="782532"/>
                </a:cubicBezTo>
                <a:cubicBezTo>
                  <a:pt x="2030413" y="784437"/>
                  <a:pt x="2010728" y="788247"/>
                  <a:pt x="1980248" y="792057"/>
                </a:cubicBezTo>
                <a:cubicBezTo>
                  <a:pt x="1949768" y="795867"/>
                  <a:pt x="1937068" y="797137"/>
                  <a:pt x="1908493" y="800947"/>
                </a:cubicBezTo>
                <a:cubicBezTo>
                  <a:pt x="1879918" y="804757"/>
                  <a:pt x="1866583" y="802852"/>
                  <a:pt x="1836103" y="809837"/>
                </a:cubicBezTo>
                <a:cubicBezTo>
                  <a:pt x="1805623" y="816822"/>
                  <a:pt x="1785938" y="823807"/>
                  <a:pt x="1755458" y="836507"/>
                </a:cubicBezTo>
                <a:cubicBezTo>
                  <a:pt x="1724978" y="849207"/>
                  <a:pt x="1712278" y="854922"/>
                  <a:pt x="1683703" y="872702"/>
                </a:cubicBezTo>
                <a:cubicBezTo>
                  <a:pt x="1655128" y="890482"/>
                  <a:pt x="1640523" y="905087"/>
                  <a:pt x="1611948" y="926677"/>
                </a:cubicBezTo>
                <a:cubicBezTo>
                  <a:pt x="1583373" y="948267"/>
                  <a:pt x="1564958" y="955252"/>
                  <a:pt x="1539558" y="980652"/>
                </a:cubicBezTo>
                <a:cubicBezTo>
                  <a:pt x="1514158" y="1006052"/>
                  <a:pt x="1510983" y="1021927"/>
                  <a:pt x="1485583" y="1052407"/>
                </a:cubicBezTo>
                <a:cubicBezTo>
                  <a:pt x="1460183" y="1082887"/>
                  <a:pt x="1431608" y="1102572"/>
                  <a:pt x="1413828" y="1133052"/>
                </a:cubicBezTo>
                <a:cubicBezTo>
                  <a:pt x="1396048" y="1163532"/>
                  <a:pt x="1403033" y="1174962"/>
                  <a:pt x="1396048" y="1205442"/>
                </a:cubicBezTo>
                <a:cubicBezTo>
                  <a:pt x="1389063" y="1235922"/>
                  <a:pt x="1383983" y="1253702"/>
                  <a:pt x="1378268" y="1286087"/>
                </a:cubicBezTo>
                <a:cubicBezTo>
                  <a:pt x="1372553" y="1318472"/>
                  <a:pt x="1370648" y="1336887"/>
                  <a:pt x="1368743" y="1367367"/>
                </a:cubicBezTo>
                <a:cubicBezTo>
                  <a:pt x="1366838" y="1397847"/>
                  <a:pt x="1356043" y="1410547"/>
                  <a:pt x="1368743" y="1439122"/>
                </a:cubicBezTo>
                <a:cubicBezTo>
                  <a:pt x="1381443" y="1467697"/>
                  <a:pt x="1408113" y="1482302"/>
                  <a:pt x="1431608" y="1510877"/>
                </a:cubicBezTo>
                <a:cubicBezTo>
                  <a:pt x="1455103" y="1539452"/>
                  <a:pt x="1460183" y="1562947"/>
                  <a:pt x="1485583" y="1582632"/>
                </a:cubicBezTo>
                <a:cubicBezTo>
                  <a:pt x="1510983" y="1602317"/>
                  <a:pt x="1529398" y="1599142"/>
                  <a:pt x="1557973" y="1609937"/>
                </a:cubicBezTo>
                <a:cubicBezTo>
                  <a:pt x="1586548" y="1620732"/>
                  <a:pt x="1599248" y="1627717"/>
                  <a:pt x="1629728" y="1636607"/>
                </a:cubicBezTo>
                <a:cubicBezTo>
                  <a:pt x="1660208" y="1645497"/>
                  <a:pt x="1674178" y="1648672"/>
                  <a:pt x="1710373" y="1654387"/>
                </a:cubicBezTo>
                <a:cubicBezTo>
                  <a:pt x="1746568" y="1660102"/>
                  <a:pt x="1771333" y="1662007"/>
                  <a:pt x="1809433" y="1663912"/>
                </a:cubicBezTo>
                <a:cubicBezTo>
                  <a:pt x="1847533" y="1665817"/>
                  <a:pt x="1860233" y="1663912"/>
                  <a:pt x="1899603" y="1663912"/>
                </a:cubicBezTo>
                <a:cubicBezTo>
                  <a:pt x="1938973" y="1663912"/>
                  <a:pt x="1965643" y="1663912"/>
                  <a:pt x="2006918" y="1663912"/>
                </a:cubicBezTo>
                <a:cubicBezTo>
                  <a:pt x="2048193" y="1663912"/>
                  <a:pt x="2060893" y="1660102"/>
                  <a:pt x="2105978" y="1663912"/>
                </a:cubicBezTo>
                <a:cubicBezTo>
                  <a:pt x="2151063" y="1667722"/>
                  <a:pt x="2190433" y="1677882"/>
                  <a:pt x="2231708" y="1681692"/>
                </a:cubicBezTo>
                <a:cubicBezTo>
                  <a:pt x="2272983" y="1685502"/>
                  <a:pt x="2282508" y="1681692"/>
                  <a:pt x="2312988" y="1681692"/>
                </a:cubicBezTo>
                <a:cubicBezTo>
                  <a:pt x="2343468" y="1681692"/>
                  <a:pt x="2352358" y="1681692"/>
                  <a:pt x="2384743" y="1681692"/>
                </a:cubicBezTo>
                <a:cubicBezTo>
                  <a:pt x="2417128" y="1681692"/>
                  <a:pt x="2441893" y="1681692"/>
                  <a:pt x="2474278" y="1681692"/>
                </a:cubicBezTo>
                <a:cubicBezTo>
                  <a:pt x="2506663" y="1681692"/>
                  <a:pt x="2518093" y="1681692"/>
                  <a:pt x="2546668" y="1681692"/>
                </a:cubicBezTo>
                <a:cubicBezTo>
                  <a:pt x="2575243" y="1681692"/>
                  <a:pt x="2589848" y="1681692"/>
                  <a:pt x="2618423" y="1681692"/>
                </a:cubicBezTo>
                <a:cubicBezTo>
                  <a:pt x="2646998" y="1681692"/>
                  <a:pt x="2648903" y="1681692"/>
                  <a:pt x="2690178" y="1681692"/>
                </a:cubicBezTo>
                <a:cubicBezTo>
                  <a:pt x="2731453" y="1681692"/>
                  <a:pt x="2783523" y="1681692"/>
                  <a:pt x="2824798" y="1681692"/>
                </a:cubicBezTo>
                <a:cubicBezTo>
                  <a:pt x="2866073" y="1681692"/>
                  <a:pt x="2868613" y="1681692"/>
                  <a:pt x="2897188" y="1681692"/>
                </a:cubicBezTo>
                <a:cubicBezTo>
                  <a:pt x="2925763" y="1681692"/>
                  <a:pt x="2936558" y="1681692"/>
                  <a:pt x="2968943" y="1681692"/>
                </a:cubicBezTo>
                <a:cubicBezTo>
                  <a:pt x="3001328" y="1681692"/>
                  <a:pt x="3024188" y="1681692"/>
                  <a:pt x="3058478" y="1681692"/>
                </a:cubicBezTo>
                <a:cubicBezTo>
                  <a:pt x="3092768" y="1681692"/>
                  <a:pt x="3105468" y="1681692"/>
                  <a:pt x="3139758" y="1681692"/>
                </a:cubicBezTo>
                <a:cubicBezTo>
                  <a:pt x="3174048" y="1681692"/>
                  <a:pt x="3184208" y="1681692"/>
                  <a:pt x="3229293" y="1681692"/>
                </a:cubicBezTo>
                <a:cubicBezTo>
                  <a:pt x="3274378" y="1681692"/>
                  <a:pt x="3323273" y="1681692"/>
                  <a:pt x="3364548" y="1681692"/>
                </a:cubicBezTo>
                <a:cubicBezTo>
                  <a:pt x="3405823" y="1681692"/>
                  <a:pt x="3402013" y="1681692"/>
                  <a:pt x="3436303" y="1681692"/>
                </a:cubicBezTo>
                <a:cubicBezTo>
                  <a:pt x="3470593" y="1681692"/>
                  <a:pt x="3494088" y="1681692"/>
                  <a:pt x="3535363" y="1681692"/>
                </a:cubicBezTo>
                <a:cubicBezTo>
                  <a:pt x="3576638" y="1681692"/>
                  <a:pt x="3607118" y="1681692"/>
                  <a:pt x="3643313" y="1681692"/>
                </a:cubicBezTo>
                <a:cubicBezTo>
                  <a:pt x="3679508" y="1681692"/>
                  <a:pt x="3678873" y="1681692"/>
                  <a:pt x="3715068" y="1681692"/>
                </a:cubicBezTo>
                <a:cubicBezTo>
                  <a:pt x="3751263" y="1681692"/>
                  <a:pt x="3785553" y="1681692"/>
                  <a:pt x="3823018" y="1681692"/>
                </a:cubicBezTo>
                <a:cubicBezTo>
                  <a:pt x="3860483" y="1681692"/>
                  <a:pt x="3871278" y="1681692"/>
                  <a:pt x="3903663" y="1681692"/>
                </a:cubicBezTo>
                <a:cubicBezTo>
                  <a:pt x="3936048" y="1681692"/>
                  <a:pt x="3948113" y="1681692"/>
                  <a:pt x="3984308" y="1681692"/>
                </a:cubicBezTo>
                <a:cubicBezTo>
                  <a:pt x="4020503" y="1681692"/>
                  <a:pt x="4045268" y="1679787"/>
                  <a:pt x="4083368" y="1681692"/>
                </a:cubicBezTo>
                <a:cubicBezTo>
                  <a:pt x="4121468" y="1683597"/>
                  <a:pt x="4139248" y="1688677"/>
                  <a:pt x="4173538" y="1690582"/>
                </a:cubicBezTo>
                <a:cubicBezTo>
                  <a:pt x="4207828" y="1692487"/>
                  <a:pt x="4223703" y="1688677"/>
                  <a:pt x="4254183" y="1690582"/>
                </a:cubicBezTo>
                <a:cubicBezTo>
                  <a:pt x="4284663" y="1692487"/>
                  <a:pt x="4297363" y="1697567"/>
                  <a:pt x="4325938" y="1699472"/>
                </a:cubicBezTo>
                <a:cubicBezTo>
                  <a:pt x="4354513" y="1701377"/>
                  <a:pt x="4369753" y="1697567"/>
                  <a:pt x="4398328" y="1699472"/>
                </a:cubicBezTo>
                <a:cubicBezTo>
                  <a:pt x="4426903" y="1701377"/>
                  <a:pt x="4441508" y="1704552"/>
                  <a:pt x="4470083" y="1708362"/>
                </a:cubicBezTo>
                <a:cubicBezTo>
                  <a:pt x="4498658" y="1712172"/>
                  <a:pt x="4509453" y="1712172"/>
                  <a:pt x="4541838" y="1717887"/>
                </a:cubicBezTo>
                <a:cubicBezTo>
                  <a:pt x="4574223" y="1723602"/>
                  <a:pt x="4599623" y="1728682"/>
                  <a:pt x="4632008" y="1735667"/>
                </a:cubicBezTo>
                <a:cubicBezTo>
                  <a:pt x="4664393" y="1742652"/>
                  <a:pt x="4675188" y="1748367"/>
                  <a:pt x="4703763" y="1753447"/>
                </a:cubicBezTo>
                <a:cubicBezTo>
                  <a:pt x="4732338" y="1758527"/>
                  <a:pt x="4746943" y="1755352"/>
                  <a:pt x="4775518" y="1762337"/>
                </a:cubicBezTo>
                <a:cubicBezTo>
                  <a:pt x="4804093" y="1769322"/>
                  <a:pt x="4816793" y="1778847"/>
                  <a:pt x="4847273" y="1789642"/>
                </a:cubicBezTo>
                <a:cubicBezTo>
                  <a:pt x="4877753" y="1800437"/>
                  <a:pt x="4896168" y="1796627"/>
                  <a:pt x="4928553" y="1816312"/>
                </a:cubicBezTo>
                <a:cubicBezTo>
                  <a:pt x="4960938" y="1835997"/>
                  <a:pt x="4978718" y="1862667"/>
                  <a:pt x="5009198" y="1888067"/>
                </a:cubicBezTo>
                <a:cubicBezTo>
                  <a:pt x="5039678" y="1913467"/>
                  <a:pt x="5054283" y="1914737"/>
                  <a:pt x="5080953" y="1942042"/>
                </a:cubicBezTo>
                <a:cubicBezTo>
                  <a:pt x="5107623" y="1969347"/>
                  <a:pt x="5116513" y="1994747"/>
                  <a:pt x="5143818" y="2023322"/>
                </a:cubicBezTo>
                <a:cubicBezTo>
                  <a:pt x="5171123" y="2051897"/>
                  <a:pt x="5187633" y="2062692"/>
                  <a:pt x="5216208" y="2086187"/>
                </a:cubicBezTo>
                <a:cubicBezTo>
                  <a:pt x="5244783" y="2109682"/>
                  <a:pt x="5264468" y="2114762"/>
                  <a:pt x="5287963" y="2140162"/>
                </a:cubicBezTo>
                <a:cubicBezTo>
                  <a:pt x="5311458" y="2165562"/>
                  <a:pt x="5317173" y="2181437"/>
                  <a:pt x="5333048" y="2211917"/>
                </a:cubicBezTo>
                <a:cubicBezTo>
                  <a:pt x="5348923" y="2242397"/>
                  <a:pt x="5357813" y="2262082"/>
                  <a:pt x="5368608" y="2292562"/>
                </a:cubicBezTo>
                <a:cubicBezTo>
                  <a:pt x="5379403" y="2323042"/>
                  <a:pt x="5397818" y="2337647"/>
                  <a:pt x="5387023" y="2364952"/>
                </a:cubicBezTo>
                <a:cubicBezTo>
                  <a:pt x="5376228" y="2392257"/>
                  <a:pt x="5345113" y="2411942"/>
                  <a:pt x="5314633" y="2427817"/>
                </a:cubicBezTo>
                <a:cubicBezTo>
                  <a:pt x="5284153" y="2443692"/>
                  <a:pt x="5264468" y="2438612"/>
                  <a:pt x="5233988" y="2445597"/>
                </a:cubicBezTo>
                <a:cubicBezTo>
                  <a:pt x="5203508" y="2452582"/>
                  <a:pt x="5190808" y="2459567"/>
                  <a:pt x="5162233" y="2463377"/>
                </a:cubicBezTo>
                <a:cubicBezTo>
                  <a:pt x="5133658" y="2467187"/>
                  <a:pt x="5118418" y="2461472"/>
                  <a:pt x="5089843" y="2463377"/>
                </a:cubicBezTo>
                <a:cubicBezTo>
                  <a:pt x="5061268" y="2465282"/>
                  <a:pt x="5046663" y="2469092"/>
                  <a:pt x="5018088" y="2472902"/>
                </a:cubicBezTo>
                <a:cubicBezTo>
                  <a:pt x="4989513" y="2476712"/>
                  <a:pt x="4974908" y="2479887"/>
                  <a:pt x="4946333" y="2481792"/>
                </a:cubicBezTo>
                <a:cubicBezTo>
                  <a:pt x="4917758" y="2483697"/>
                  <a:pt x="4903153" y="2479887"/>
                  <a:pt x="4874578" y="2481792"/>
                </a:cubicBezTo>
                <a:cubicBezTo>
                  <a:pt x="4846003" y="2483697"/>
                  <a:pt x="4830763" y="2488777"/>
                  <a:pt x="4802188" y="2490682"/>
                </a:cubicBezTo>
                <a:cubicBezTo>
                  <a:pt x="4773613" y="2492587"/>
                  <a:pt x="4760913" y="2488777"/>
                  <a:pt x="4730433" y="2490682"/>
                </a:cubicBezTo>
                <a:cubicBezTo>
                  <a:pt x="4699953" y="2492587"/>
                  <a:pt x="4680268" y="2492587"/>
                  <a:pt x="4649788" y="2499572"/>
                </a:cubicBezTo>
                <a:cubicBezTo>
                  <a:pt x="4619308" y="2506557"/>
                  <a:pt x="4608513" y="2519257"/>
                  <a:pt x="4578033" y="2526242"/>
                </a:cubicBezTo>
                <a:cubicBezTo>
                  <a:pt x="4547553" y="2533227"/>
                  <a:pt x="4534853" y="2533862"/>
                  <a:pt x="4496753" y="2535767"/>
                </a:cubicBezTo>
                <a:cubicBezTo>
                  <a:pt x="4458653" y="2537672"/>
                  <a:pt x="4424998" y="2533862"/>
                  <a:pt x="4388803" y="2535767"/>
                </a:cubicBezTo>
                <a:cubicBezTo>
                  <a:pt x="4352608" y="2537672"/>
                  <a:pt x="4347528" y="2542752"/>
                  <a:pt x="4317048" y="2544657"/>
                </a:cubicBezTo>
                <a:cubicBezTo>
                  <a:pt x="4286568" y="2546562"/>
                  <a:pt x="4270693" y="2544657"/>
                  <a:pt x="4236403" y="2544657"/>
                </a:cubicBezTo>
                <a:cubicBezTo>
                  <a:pt x="4202113" y="2544657"/>
                  <a:pt x="4185603" y="2544657"/>
                  <a:pt x="4146233" y="2544657"/>
                </a:cubicBezTo>
                <a:cubicBezTo>
                  <a:pt x="4106863" y="2544657"/>
                  <a:pt x="4079558" y="2544657"/>
                  <a:pt x="4038283" y="2544657"/>
                </a:cubicBezTo>
                <a:cubicBezTo>
                  <a:pt x="3997008" y="2544657"/>
                  <a:pt x="3974148" y="2544657"/>
                  <a:pt x="3939858" y="2544657"/>
                </a:cubicBezTo>
                <a:cubicBezTo>
                  <a:pt x="3905568" y="2544657"/>
                  <a:pt x="3897948" y="2544657"/>
                  <a:pt x="3867468" y="2544657"/>
                </a:cubicBezTo>
                <a:cubicBezTo>
                  <a:pt x="3836988" y="2544657"/>
                  <a:pt x="3821113" y="2544657"/>
                  <a:pt x="3786823" y="2544657"/>
                </a:cubicBezTo>
                <a:cubicBezTo>
                  <a:pt x="3752533" y="2544657"/>
                  <a:pt x="3734118" y="2544657"/>
                  <a:pt x="3696653" y="2544657"/>
                </a:cubicBezTo>
                <a:cubicBezTo>
                  <a:pt x="3659188" y="2544657"/>
                  <a:pt x="3634423" y="2544657"/>
                  <a:pt x="3598228" y="2544657"/>
                </a:cubicBezTo>
                <a:cubicBezTo>
                  <a:pt x="3562033" y="2544657"/>
                  <a:pt x="3549333" y="2544657"/>
                  <a:pt x="3516948" y="2544657"/>
                </a:cubicBezTo>
                <a:cubicBezTo>
                  <a:pt x="3484563" y="2544657"/>
                  <a:pt x="3468688" y="2544657"/>
                  <a:pt x="3436303" y="2544657"/>
                </a:cubicBezTo>
                <a:cubicBezTo>
                  <a:pt x="3403918" y="2544657"/>
                  <a:pt x="3386138" y="2544657"/>
                  <a:pt x="3355658" y="2544657"/>
                </a:cubicBezTo>
                <a:cubicBezTo>
                  <a:pt x="3325178" y="2544657"/>
                  <a:pt x="3313748" y="2544657"/>
                  <a:pt x="3283268" y="2544657"/>
                </a:cubicBezTo>
                <a:cubicBezTo>
                  <a:pt x="3252788" y="2544657"/>
                  <a:pt x="3233103" y="2544657"/>
                  <a:pt x="3202623" y="2544657"/>
                </a:cubicBezTo>
                <a:cubicBezTo>
                  <a:pt x="3172143" y="2544657"/>
                  <a:pt x="3170238" y="2544657"/>
                  <a:pt x="3130868" y="2544657"/>
                </a:cubicBezTo>
                <a:cubicBezTo>
                  <a:pt x="3091498" y="2544657"/>
                  <a:pt x="3053398" y="2544657"/>
                  <a:pt x="3005138" y="2544657"/>
                </a:cubicBezTo>
                <a:cubicBezTo>
                  <a:pt x="2956878" y="2544657"/>
                  <a:pt x="2927668" y="2544657"/>
                  <a:pt x="2888298" y="2544657"/>
                </a:cubicBezTo>
                <a:cubicBezTo>
                  <a:pt x="2848928" y="2544657"/>
                  <a:pt x="2837498" y="2544657"/>
                  <a:pt x="2807018" y="2544657"/>
                </a:cubicBezTo>
                <a:cubicBezTo>
                  <a:pt x="2776538" y="2544657"/>
                  <a:pt x="2763838" y="2544657"/>
                  <a:pt x="2735263" y="2544657"/>
                </a:cubicBezTo>
                <a:cubicBezTo>
                  <a:pt x="2706688" y="2544657"/>
                  <a:pt x="2693988" y="2544657"/>
                  <a:pt x="2663508" y="2544657"/>
                </a:cubicBezTo>
                <a:cubicBezTo>
                  <a:pt x="2633028" y="2544657"/>
                  <a:pt x="2614613" y="2544657"/>
                  <a:pt x="2582228" y="2544657"/>
                </a:cubicBezTo>
                <a:cubicBezTo>
                  <a:pt x="2549843" y="2544657"/>
                  <a:pt x="2535873" y="2544657"/>
                  <a:pt x="2501583" y="2544657"/>
                </a:cubicBezTo>
                <a:cubicBezTo>
                  <a:pt x="2467293" y="2544657"/>
                  <a:pt x="2443798" y="2544657"/>
                  <a:pt x="2411413" y="2544657"/>
                </a:cubicBezTo>
                <a:cubicBezTo>
                  <a:pt x="2379028" y="2544657"/>
                  <a:pt x="2368233" y="2544657"/>
                  <a:pt x="2339658" y="2544657"/>
                </a:cubicBezTo>
                <a:cubicBezTo>
                  <a:pt x="2311083" y="2544657"/>
                  <a:pt x="2296478" y="2544657"/>
                  <a:pt x="2267903" y="2544657"/>
                </a:cubicBezTo>
                <a:cubicBezTo>
                  <a:pt x="2239328" y="2544657"/>
                  <a:pt x="2226628" y="2544657"/>
                  <a:pt x="2196148" y="2544657"/>
                </a:cubicBezTo>
                <a:cubicBezTo>
                  <a:pt x="2165668" y="2544657"/>
                  <a:pt x="2145348" y="2544657"/>
                  <a:pt x="2114868" y="2544657"/>
                </a:cubicBezTo>
                <a:cubicBezTo>
                  <a:pt x="2084388" y="2544657"/>
                  <a:pt x="2071688" y="2544657"/>
                  <a:pt x="2043113" y="2544657"/>
                </a:cubicBezTo>
                <a:cubicBezTo>
                  <a:pt x="2014538" y="2544657"/>
                  <a:pt x="2005648" y="2546562"/>
                  <a:pt x="1971358" y="2544657"/>
                </a:cubicBezTo>
                <a:cubicBezTo>
                  <a:pt x="1937068" y="2542752"/>
                  <a:pt x="1909763" y="2537672"/>
                  <a:pt x="1872298" y="2535767"/>
                </a:cubicBezTo>
                <a:cubicBezTo>
                  <a:pt x="1834833" y="2533862"/>
                  <a:pt x="1818958" y="2535767"/>
                  <a:pt x="1782763" y="2535767"/>
                </a:cubicBezTo>
                <a:cubicBezTo>
                  <a:pt x="1746568" y="2535767"/>
                  <a:pt x="1724978" y="2535767"/>
                  <a:pt x="1692593" y="2535767"/>
                </a:cubicBezTo>
                <a:cubicBezTo>
                  <a:pt x="1660208" y="2535767"/>
                  <a:pt x="1657033" y="2535767"/>
                  <a:pt x="1620838" y="2535767"/>
                </a:cubicBezTo>
                <a:cubicBezTo>
                  <a:pt x="1584643" y="2535767"/>
                  <a:pt x="1549083" y="2535767"/>
                  <a:pt x="1512888" y="2535767"/>
                </a:cubicBezTo>
                <a:cubicBezTo>
                  <a:pt x="1476693" y="2535767"/>
                  <a:pt x="1471613" y="2535767"/>
                  <a:pt x="1441133" y="2535767"/>
                </a:cubicBezTo>
                <a:cubicBezTo>
                  <a:pt x="1410653" y="2535767"/>
                  <a:pt x="1390333" y="2535767"/>
                  <a:pt x="1359853" y="2535767"/>
                </a:cubicBezTo>
                <a:cubicBezTo>
                  <a:pt x="1329373" y="2535767"/>
                  <a:pt x="1318578" y="2533862"/>
                  <a:pt x="1288098" y="2535767"/>
                </a:cubicBezTo>
                <a:cubicBezTo>
                  <a:pt x="1257618" y="2537672"/>
                  <a:pt x="1237933" y="2542752"/>
                  <a:pt x="1207453" y="2544657"/>
                </a:cubicBezTo>
                <a:cubicBezTo>
                  <a:pt x="1176973" y="2546562"/>
                  <a:pt x="1167448" y="2542752"/>
                  <a:pt x="1135063" y="2544657"/>
                </a:cubicBezTo>
                <a:cubicBezTo>
                  <a:pt x="1102678" y="2546562"/>
                  <a:pt x="1081723" y="2551642"/>
                  <a:pt x="1045528" y="2553547"/>
                </a:cubicBezTo>
                <a:cubicBezTo>
                  <a:pt x="1009333" y="2555452"/>
                  <a:pt x="987743" y="2553547"/>
                  <a:pt x="955358" y="2553547"/>
                </a:cubicBezTo>
                <a:cubicBezTo>
                  <a:pt x="922973" y="2553547"/>
                  <a:pt x="914083" y="2551642"/>
                  <a:pt x="883603" y="2553547"/>
                </a:cubicBezTo>
                <a:cubicBezTo>
                  <a:pt x="853123" y="2555452"/>
                  <a:pt x="833438" y="2558627"/>
                  <a:pt x="802958" y="2562437"/>
                </a:cubicBezTo>
                <a:cubicBezTo>
                  <a:pt x="772478" y="2566247"/>
                  <a:pt x="761048" y="2567517"/>
                  <a:pt x="730568" y="2571327"/>
                </a:cubicBezTo>
                <a:cubicBezTo>
                  <a:pt x="700088" y="2575137"/>
                  <a:pt x="684213" y="2573232"/>
                  <a:pt x="649923" y="2580217"/>
                </a:cubicBezTo>
                <a:cubicBezTo>
                  <a:pt x="615633" y="2587202"/>
                  <a:pt x="594043" y="2600537"/>
                  <a:pt x="559753" y="2607522"/>
                </a:cubicBezTo>
                <a:cubicBezTo>
                  <a:pt x="525463" y="2614507"/>
                  <a:pt x="509588" y="2611332"/>
                  <a:pt x="479108" y="2616412"/>
                </a:cubicBezTo>
                <a:cubicBezTo>
                  <a:pt x="448628" y="2621492"/>
                  <a:pt x="437833" y="2623397"/>
                  <a:pt x="407353" y="2634192"/>
                </a:cubicBezTo>
                <a:cubicBezTo>
                  <a:pt x="376873" y="2644987"/>
                  <a:pt x="356553" y="2655782"/>
                  <a:pt x="326073" y="2670387"/>
                </a:cubicBezTo>
                <a:cubicBezTo>
                  <a:pt x="295593" y="2684992"/>
                  <a:pt x="284798" y="2686897"/>
                  <a:pt x="254318" y="2706582"/>
                </a:cubicBezTo>
                <a:cubicBezTo>
                  <a:pt x="223838" y="2726267"/>
                  <a:pt x="202248" y="2740872"/>
                  <a:pt x="173673" y="2769447"/>
                </a:cubicBezTo>
                <a:cubicBezTo>
                  <a:pt x="145098" y="2798022"/>
                  <a:pt x="134303" y="2815802"/>
                  <a:pt x="110808" y="2850092"/>
                </a:cubicBezTo>
                <a:cubicBezTo>
                  <a:pt x="87313" y="2884382"/>
                  <a:pt x="74613" y="2907877"/>
                  <a:pt x="56833" y="2940262"/>
                </a:cubicBezTo>
                <a:cubicBezTo>
                  <a:pt x="39053" y="2972647"/>
                  <a:pt x="31433" y="2983442"/>
                  <a:pt x="20638" y="3012017"/>
                </a:cubicBezTo>
                <a:cubicBezTo>
                  <a:pt x="9843" y="3040592"/>
                  <a:pt x="6668" y="3055197"/>
                  <a:pt x="2858" y="3083772"/>
                </a:cubicBezTo>
                <a:cubicBezTo>
                  <a:pt x="-952" y="3112347"/>
                  <a:pt x="-952" y="3126952"/>
                  <a:pt x="2858" y="3155527"/>
                </a:cubicBezTo>
                <a:cubicBezTo>
                  <a:pt x="6668" y="3184102"/>
                  <a:pt x="11748" y="3199342"/>
                  <a:pt x="20638" y="3227917"/>
                </a:cubicBezTo>
                <a:cubicBezTo>
                  <a:pt x="29528" y="3256492"/>
                  <a:pt x="31433" y="3271097"/>
                  <a:pt x="47943" y="3299672"/>
                </a:cubicBezTo>
                <a:cubicBezTo>
                  <a:pt x="64453" y="3328247"/>
                  <a:pt x="76518" y="3347932"/>
                  <a:pt x="101918" y="3371427"/>
                </a:cubicBezTo>
                <a:cubicBezTo>
                  <a:pt x="127318" y="3394922"/>
                  <a:pt x="145098" y="3394922"/>
                  <a:pt x="173673" y="3416512"/>
                </a:cubicBezTo>
                <a:cubicBezTo>
                  <a:pt x="202248" y="3438102"/>
                  <a:pt x="213043" y="3461597"/>
                  <a:pt x="245428" y="3479377"/>
                </a:cubicBezTo>
                <a:cubicBezTo>
                  <a:pt x="277813" y="3497157"/>
                  <a:pt x="299403" y="3495252"/>
                  <a:pt x="335598" y="3506047"/>
                </a:cubicBezTo>
                <a:cubicBezTo>
                  <a:pt x="371793" y="3516842"/>
                  <a:pt x="390843" y="3526367"/>
                  <a:pt x="425133" y="3533352"/>
                </a:cubicBezTo>
                <a:cubicBezTo>
                  <a:pt x="459423" y="3540337"/>
                  <a:pt x="474028" y="3538432"/>
                  <a:pt x="506413" y="3542242"/>
                </a:cubicBezTo>
                <a:cubicBezTo>
                  <a:pt x="538798" y="3546052"/>
                  <a:pt x="549593" y="3544147"/>
                  <a:pt x="587058" y="3551132"/>
                </a:cubicBezTo>
                <a:cubicBezTo>
                  <a:pt x="624523" y="3558117"/>
                  <a:pt x="658813" y="3569547"/>
                  <a:pt x="695008" y="3578437"/>
                </a:cubicBezTo>
                <a:cubicBezTo>
                  <a:pt x="731203" y="3587327"/>
                  <a:pt x="736283" y="3591137"/>
                  <a:pt x="766763" y="3596217"/>
                </a:cubicBezTo>
                <a:cubicBezTo>
                  <a:pt x="797243" y="3601297"/>
                  <a:pt x="811213" y="3601297"/>
                  <a:pt x="847408" y="3605107"/>
                </a:cubicBezTo>
                <a:cubicBezTo>
                  <a:pt x="883603" y="3608917"/>
                  <a:pt x="912178" y="3610187"/>
                  <a:pt x="946468" y="3613997"/>
                </a:cubicBezTo>
                <a:cubicBezTo>
                  <a:pt x="980758" y="3617807"/>
                  <a:pt x="989648" y="3620982"/>
                  <a:pt x="1018223" y="3622887"/>
                </a:cubicBezTo>
                <a:cubicBezTo>
                  <a:pt x="1046798" y="3624792"/>
                  <a:pt x="1077278" y="3622887"/>
                  <a:pt x="1090613" y="362288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7215505" y="5589905"/>
            <a:ext cx="287655" cy="215900"/>
          </a:xfrm>
          <a:custGeom>
            <a:avLst/>
            <a:gdLst>
              <a:gd name="connisteX0" fmla="*/ 72390 w 287655"/>
              <a:gd name="connsiteY0" fmla="*/ 0 h 215900"/>
              <a:gd name="connisteX1" fmla="*/ 144145 w 287655"/>
              <a:gd name="connsiteY1" fmla="*/ 62865 h 215900"/>
              <a:gd name="connisteX2" fmla="*/ 215900 w 287655"/>
              <a:gd name="connsiteY2" fmla="*/ 81280 h 215900"/>
              <a:gd name="connisteX3" fmla="*/ 287655 w 287655"/>
              <a:gd name="connsiteY3" fmla="*/ 107950 h 215900"/>
              <a:gd name="connisteX4" fmla="*/ 215900 w 287655"/>
              <a:gd name="connsiteY4" fmla="*/ 144145 h 215900"/>
              <a:gd name="connisteX5" fmla="*/ 144145 w 287655"/>
              <a:gd name="connsiteY5" fmla="*/ 161925 h 215900"/>
              <a:gd name="connisteX6" fmla="*/ 72390 w 287655"/>
              <a:gd name="connsiteY6" fmla="*/ 198120 h 215900"/>
              <a:gd name="connisteX7" fmla="*/ 0 w 287655"/>
              <a:gd name="connsiteY7" fmla="*/ 215900 h 2159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287655" h="215900">
                <a:moveTo>
                  <a:pt x="72390" y="0"/>
                </a:moveTo>
                <a:cubicBezTo>
                  <a:pt x="85090" y="12065"/>
                  <a:pt x="115570" y="46355"/>
                  <a:pt x="144145" y="62865"/>
                </a:cubicBezTo>
                <a:cubicBezTo>
                  <a:pt x="172720" y="79375"/>
                  <a:pt x="187325" y="72390"/>
                  <a:pt x="215900" y="81280"/>
                </a:cubicBezTo>
                <a:cubicBezTo>
                  <a:pt x="244475" y="90170"/>
                  <a:pt x="287655" y="95250"/>
                  <a:pt x="287655" y="107950"/>
                </a:cubicBezTo>
                <a:cubicBezTo>
                  <a:pt x="287655" y="120650"/>
                  <a:pt x="244475" y="133350"/>
                  <a:pt x="215900" y="144145"/>
                </a:cubicBezTo>
                <a:cubicBezTo>
                  <a:pt x="187325" y="154940"/>
                  <a:pt x="172720" y="151130"/>
                  <a:pt x="144145" y="161925"/>
                </a:cubicBezTo>
                <a:cubicBezTo>
                  <a:pt x="115570" y="172720"/>
                  <a:pt x="100965" y="187325"/>
                  <a:pt x="72390" y="198120"/>
                </a:cubicBezTo>
                <a:cubicBezTo>
                  <a:pt x="43815" y="208915"/>
                  <a:pt x="13335" y="213360"/>
                  <a:pt x="0" y="2159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lstStyle/>
          <a:p>
            <a:r>
              <a:rPr lang="zh-CN" altLang="zh-CN">
                <a:sym typeface="+mn-ea"/>
              </a:rPr>
              <a:t>删除节点</a:t>
            </a:r>
            <a:r>
              <a:rPr lang="en-US" altLang="zh-CN">
                <a:sym typeface="+mn-ea"/>
              </a:rPr>
              <a:t>6(</a:t>
            </a:r>
            <a:r>
              <a:rPr lang="zh-CN" altLang="en-US">
                <a:sym typeface="+mn-ea"/>
              </a:rPr>
              <a:t>后驱值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代替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444500" y="1704340"/>
            <a:ext cx="4509135" cy="358013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5793740" y="1645285"/>
            <a:ext cx="4509135" cy="3580130"/>
            <a:chOff x="3042" y="1416"/>
            <a:chExt cx="8742" cy="6288"/>
          </a:xfrm>
        </p:grpSpPr>
        <p:grpSp>
          <p:nvGrpSpPr>
            <p:cNvPr id="42" name="组合 41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3"/>
              <a:endCxn id="55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55" idx="3"/>
              <a:endCxn id="6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5"/>
              <a:endCxn id="56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乘号 105"/>
          <p:cNvSpPr/>
          <p:nvPr/>
        </p:nvSpPr>
        <p:spPr>
          <a:xfrm>
            <a:off x="8583295" y="2677795"/>
            <a:ext cx="503555" cy="44704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右箭头 106"/>
          <p:cNvSpPr/>
          <p:nvPr/>
        </p:nvSpPr>
        <p:spPr>
          <a:xfrm>
            <a:off x="5039360" y="2625090"/>
            <a:ext cx="1123315" cy="85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lstStyle/>
          <a:p>
            <a:r>
              <a:rPr lang="zh-CN" altLang="zh-CN" dirty="0" smtClean="0">
                <a:sym typeface="+mn-ea"/>
              </a:rPr>
              <a:t>删除节点</a:t>
            </a:r>
            <a:r>
              <a:rPr lang="en-US" altLang="zh-CN" dirty="0" smtClean="0">
                <a:sym typeface="+mn-ea"/>
              </a:rPr>
              <a:t>9(</a:t>
            </a:r>
            <a:r>
              <a:rPr lang="zh-CN" altLang="en-US" dirty="0">
                <a:sym typeface="+mn-ea"/>
              </a:rPr>
              <a:t>后驱值</a:t>
            </a:r>
            <a:r>
              <a:rPr lang="en-US" altLang="zh-CN" dirty="0">
                <a:sym typeface="+mn-ea"/>
              </a:rPr>
              <a:t>7</a:t>
            </a:r>
            <a:r>
              <a:rPr lang="zh-CN" altLang="en-US" dirty="0">
                <a:sym typeface="+mn-ea"/>
              </a:rPr>
              <a:t>代替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444500" y="1704340"/>
            <a:ext cx="4509135" cy="358013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5793740" y="1645285"/>
            <a:ext cx="4509135" cy="3580130"/>
            <a:chOff x="3042" y="1416"/>
            <a:chExt cx="8742" cy="6288"/>
          </a:xfrm>
        </p:grpSpPr>
        <p:grpSp>
          <p:nvGrpSpPr>
            <p:cNvPr id="42" name="组合 41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3"/>
              <a:endCxn id="55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55" idx="3"/>
              <a:endCxn id="6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5"/>
              <a:endCxn id="56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乘号 105"/>
          <p:cNvSpPr/>
          <p:nvPr/>
        </p:nvSpPr>
        <p:spPr>
          <a:xfrm>
            <a:off x="8583295" y="2677795"/>
            <a:ext cx="503555" cy="44704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右箭头 106"/>
          <p:cNvSpPr/>
          <p:nvPr/>
        </p:nvSpPr>
        <p:spPr>
          <a:xfrm>
            <a:off x="5039360" y="2625090"/>
            <a:ext cx="1123315" cy="85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2278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AVL</a:t>
            </a:r>
            <a:r>
              <a:rPr lang="zh-CN" altLang="en-US" dirty="0">
                <a:sym typeface="+mn-ea"/>
              </a:rPr>
              <a:t>树依次插入</a:t>
            </a:r>
            <a:r>
              <a:rPr lang="zh-CN" altLang="en-US">
                <a:sym typeface="+mn-ea"/>
              </a:rPr>
              <a:t>{</a:t>
            </a:r>
            <a:r>
              <a:rPr lang="zh-CN" altLang="en-US" smtClean="0">
                <a:sym typeface="+mn-ea"/>
              </a:rPr>
              <a:t>6,4,8,2,7,9,1,3,10,0}</a:t>
            </a:r>
            <a:endParaRPr lang="zh-CN" altLang="en-US" dirty="0"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44500" y="1704340"/>
            <a:ext cx="4509135" cy="358013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6096000" y="1645285"/>
            <a:ext cx="4207391" cy="2699901"/>
            <a:chOff x="3628" y="1416"/>
            <a:chExt cx="8157" cy="4742"/>
          </a:xfrm>
        </p:grpSpPr>
        <p:grpSp>
          <p:nvGrpSpPr>
            <p:cNvPr id="42" name="组合 41"/>
            <p:cNvGrpSpPr/>
            <p:nvPr/>
          </p:nvGrpSpPr>
          <p:grpSpPr>
            <a:xfrm>
              <a:off x="3628" y="1416"/>
              <a:ext cx="8157" cy="4742"/>
              <a:chOff x="3564" y="1480"/>
              <a:chExt cx="8157" cy="474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5"/>
              <a:endCxn id="55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endCxn id="64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3"/>
              <a:endCxn id="56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右箭头 106"/>
          <p:cNvSpPr/>
          <p:nvPr/>
        </p:nvSpPr>
        <p:spPr>
          <a:xfrm>
            <a:off x="5039360" y="2625090"/>
            <a:ext cx="1123315" cy="85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44650" y="5419090"/>
            <a:ext cx="215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36955" y="5583555"/>
            <a:ext cx="88887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同样的输入情况下</a:t>
            </a:r>
            <a:r>
              <a:rPr lang="en-US" altLang="zh-CN" sz="3200"/>
              <a:t>,</a:t>
            </a:r>
            <a:r>
              <a:rPr lang="zh-CN" altLang="en-US" sz="3200"/>
              <a:t>左边得到的是普通二叉树，</a:t>
            </a:r>
          </a:p>
          <a:p>
            <a:r>
              <a:rPr lang="zh-CN" altLang="en-US" sz="3200" b="1"/>
              <a:t>右边得到的是具有平衡性的</a:t>
            </a:r>
            <a:r>
              <a:rPr lang="en-US" altLang="zh-CN" sz="3200" b="1"/>
              <a:t>AVL</a:t>
            </a:r>
            <a:r>
              <a:rPr lang="zh-CN" altLang="en-US" sz="3200" b="1"/>
              <a:t>树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右箭头 52"/>
          <p:cNvSpPr/>
          <p:nvPr/>
        </p:nvSpPr>
        <p:spPr>
          <a:xfrm>
            <a:off x="7007860" y="3780155"/>
            <a:ext cx="1162685" cy="1097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圆角矩形 88"/>
          <p:cNvSpPr/>
          <p:nvPr/>
        </p:nvSpPr>
        <p:spPr>
          <a:xfrm rot="19740000">
            <a:off x="6296025" y="3095625"/>
            <a:ext cx="800735" cy="2519680"/>
          </a:xfrm>
          <a:prstGeom prst="roundRect">
            <a:avLst/>
          </a:prstGeom>
          <a:ln w="76200">
            <a:solidFill>
              <a:srgbClr val="00B05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lstStyle/>
          <a:p>
            <a:r>
              <a:rPr lang="en-US" altLang="zh-CN">
                <a:sym typeface="+mn-ea"/>
              </a:rPr>
              <a:t>AVL</a:t>
            </a:r>
            <a:r>
              <a:rPr lang="zh-CN" altLang="en-US">
                <a:sym typeface="+mn-ea"/>
              </a:rPr>
              <a:t>树删除节点</a:t>
            </a:r>
            <a:r>
              <a:rPr lang="en-US" altLang="zh-CN">
                <a:sym typeface="+mn-ea"/>
              </a:rPr>
              <a:t>6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156845" y="1354455"/>
            <a:ext cx="3833495" cy="2472690"/>
            <a:chOff x="3628" y="1416"/>
            <a:chExt cx="8157" cy="4742"/>
          </a:xfrm>
        </p:grpSpPr>
        <p:grpSp>
          <p:nvGrpSpPr>
            <p:cNvPr id="42" name="组合 41"/>
            <p:cNvGrpSpPr/>
            <p:nvPr/>
          </p:nvGrpSpPr>
          <p:grpSpPr>
            <a:xfrm>
              <a:off x="3628" y="1416"/>
              <a:ext cx="8157" cy="4742"/>
              <a:chOff x="3564" y="1480"/>
              <a:chExt cx="8157" cy="474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5"/>
              <a:endCxn id="55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endCxn id="64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3"/>
              <a:endCxn id="56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1644650" y="5419090"/>
            <a:ext cx="215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3587115" y="2309495"/>
            <a:ext cx="1162685" cy="1097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411855" y="2814955"/>
            <a:ext cx="3950335" cy="2557780"/>
            <a:chOff x="3628" y="1416"/>
            <a:chExt cx="8157" cy="4742"/>
          </a:xfrm>
        </p:grpSpPr>
        <p:grpSp>
          <p:nvGrpSpPr>
            <p:cNvPr id="7" name="组合 6"/>
            <p:cNvGrpSpPr/>
            <p:nvPr/>
          </p:nvGrpSpPr>
          <p:grpSpPr>
            <a:xfrm>
              <a:off x="3628" y="1416"/>
              <a:ext cx="8157" cy="4742"/>
              <a:chOff x="3564" y="1480"/>
              <a:chExt cx="8157" cy="4742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35" name="直接箭头连接符 34"/>
            <p:cNvCxnSpPr>
              <a:stCxn id="25" idx="3"/>
              <a:endCxn id="26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6" idx="5"/>
              <a:endCxn id="28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endCxn id="32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2" idx="3"/>
              <a:endCxn id="34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28" idx="3"/>
              <a:endCxn id="29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27" idx="5"/>
              <a:endCxn id="31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31" idx="5"/>
              <a:endCxn id="33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25" idx="5"/>
              <a:endCxn id="27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7646670" y="3691255"/>
            <a:ext cx="3595836" cy="2557780"/>
            <a:chOff x="3628" y="1416"/>
            <a:chExt cx="7425" cy="4742"/>
          </a:xfrm>
        </p:grpSpPr>
        <p:grpSp>
          <p:nvGrpSpPr>
            <p:cNvPr id="58" name="组合 57"/>
            <p:cNvGrpSpPr/>
            <p:nvPr/>
          </p:nvGrpSpPr>
          <p:grpSpPr>
            <a:xfrm>
              <a:off x="3628" y="1416"/>
              <a:ext cx="7425" cy="4742"/>
              <a:chOff x="3564" y="1480"/>
              <a:chExt cx="7425" cy="4742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830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10131" y="4016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79" name="直接箭头连接符 78"/>
            <p:cNvCxnSpPr>
              <a:stCxn id="59" idx="3"/>
              <a:endCxn id="60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60" idx="5"/>
              <a:endCxn id="62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endCxn id="76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76" idx="3"/>
              <a:endCxn id="78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62" idx="3"/>
              <a:endCxn id="73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61" idx="3"/>
            </p:cNvCxnSpPr>
            <p:nvPr/>
          </p:nvCxnSpPr>
          <p:spPr>
            <a:xfrm flipH="1">
              <a:off x="8715" y="3204"/>
              <a:ext cx="444" cy="81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61" idx="5"/>
              <a:endCxn id="77" idx="1"/>
            </p:cNvCxnSpPr>
            <p:nvPr/>
          </p:nvCxnSpPr>
          <p:spPr>
            <a:xfrm>
              <a:off x="9645" y="3204"/>
              <a:ext cx="675" cy="8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59" idx="5"/>
              <a:endCxn id="61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乘号 105"/>
          <p:cNvSpPr/>
          <p:nvPr/>
        </p:nvSpPr>
        <p:spPr>
          <a:xfrm>
            <a:off x="5538470" y="4017645"/>
            <a:ext cx="503555" cy="44704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lstStyle/>
          <a:p>
            <a:r>
              <a:rPr lang="en-US" altLang="zh-CN" dirty="0" err="1"/>
              <a:t>Tarjan</a:t>
            </a:r>
            <a:r>
              <a:rPr lang="en-US" altLang="zh-CN" dirty="0"/>
              <a:t> </a:t>
            </a:r>
            <a:r>
              <a:rPr lang="zh-CN" altLang="en-US"/>
              <a:t>求</a:t>
            </a:r>
            <a:r>
              <a:rPr lang="en-US" altLang="zh-CN" smtClean="0"/>
              <a:t>LCA(0,3</a:t>
            </a:r>
            <a:r>
              <a:rPr lang="en-US" altLang="zh-CN" dirty="0"/>
              <a:t>)   (1/3)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83505" y="4697730"/>
            <a:ext cx="50285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</a:t>
            </a:r>
            <a:r>
              <a:rPr lang="en-US" altLang="zh-CN" sz="2800"/>
              <a:t>.</a:t>
            </a:r>
            <a:r>
              <a:rPr lang="zh-CN" altLang="en-US" sz="2800" smtClean="0"/>
              <a:t>后序遍历到节点</a:t>
            </a:r>
            <a:r>
              <a:rPr lang="en-US" altLang="zh-CN" sz="2800" smtClean="0"/>
              <a:t>0</a:t>
            </a:r>
            <a:r>
              <a:rPr lang="zh-CN" altLang="en-US" sz="2800" smtClean="0"/>
              <a:t>没有子树</a:t>
            </a:r>
            <a:r>
              <a:rPr lang="zh-CN" altLang="en-US" sz="2800"/>
              <a:t>，</a:t>
            </a:r>
            <a:r>
              <a:rPr lang="en-US" altLang="zh-CN" sz="2800" smtClean="0"/>
              <a:t>visited[0]=</a:t>
            </a:r>
            <a:r>
              <a:rPr lang="en-US" altLang="zh-CN" sz="2800" dirty="0"/>
              <a:t>TRUE,</a:t>
            </a:r>
            <a:r>
              <a:rPr lang="zh-CN" altLang="en-US" sz="2800" dirty="0"/>
              <a:t>发现</a:t>
            </a:r>
            <a:r>
              <a:rPr lang="en-US" altLang="zh-CN" sz="2800" dirty="0"/>
              <a:t>3</a:t>
            </a:r>
            <a:r>
              <a:rPr lang="zh-CN" altLang="en-US" sz="2800" dirty="0"/>
              <a:t>未访问</a:t>
            </a:r>
            <a:r>
              <a:rPr lang="en-US" altLang="zh-CN" sz="2800" dirty="0"/>
              <a:t>,</a:t>
            </a:r>
            <a:r>
              <a:rPr lang="zh-CN" altLang="en-US" sz="2800" dirty="0"/>
              <a:t>暂不处理</a:t>
            </a:r>
            <a:r>
              <a:rPr lang="en-US" altLang="zh-CN" sz="2800" dirty="0"/>
              <a:t>.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441325" y="979805"/>
            <a:ext cx="4364355" cy="2684145"/>
            <a:chOff x="3042" y="1416"/>
            <a:chExt cx="8742" cy="6288"/>
          </a:xfrm>
        </p:grpSpPr>
        <p:grpSp>
          <p:nvGrpSpPr>
            <p:cNvPr id="48" name="组合 47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59" name="直接箭头连接符 58"/>
            <p:cNvCxnSpPr>
              <a:stCxn id="49" idx="3"/>
              <a:endCxn id="50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50" idx="3"/>
              <a:endCxn id="52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2" idx="3"/>
              <a:endCxn id="56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56" idx="3"/>
              <a:endCxn id="58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52" idx="5"/>
              <a:endCxn id="53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51" idx="5"/>
              <a:endCxn id="55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51" idx="3"/>
              <a:endCxn id="54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55" idx="5"/>
              <a:endCxn id="57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49" idx="5"/>
              <a:endCxn id="51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文本框 67"/>
          <p:cNvSpPr txBox="1"/>
          <p:nvPr/>
        </p:nvSpPr>
        <p:spPr>
          <a:xfrm>
            <a:off x="4991735" y="1990725"/>
            <a:ext cx="61036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/>
              <a:t>1.</a:t>
            </a:r>
            <a:r>
              <a:rPr lang="zh-CN" altLang="en-US" sz="2800" dirty="0"/>
              <a:t>初始化不相交集</a:t>
            </a:r>
            <a:r>
              <a:rPr lang="en-US" altLang="zh-CN" sz="2800" dirty="0" err="1"/>
              <a:t>lca</a:t>
            </a:r>
            <a:r>
              <a:rPr lang="en-US" altLang="zh-CN" sz="2800" dirty="0"/>
              <a:t>[],</a:t>
            </a:r>
            <a:r>
              <a:rPr lang="zh-CN" altLang="en-US" sz="2800" dirty="0"/>
              <a:t>令</a:t>
            </a:r>
            <a:r>
              <a:rPr lang="en-US" altLang="zh-CN" sz="2800" dirty="0"/>
              <a:t>ancestors[i] = i</a:t>
            </a:r>
          </a:p>
        </p:txBody>
      </p:sp>
      <p:grpSp>
        <p:nvGrpSpPr>
          <p:cNvPr id="91" name="组合 90"/>
          <p:cNvGrpSpPr/>
          <p:nvPr/>
        </p:nvGrpSpPr>
        <p:grpSpPr>
          <a:xfrm>
            <a:off x="441325" y="3816985"/>
            <a:ext cx="4364854" cy="2684145"/>
            <a:chOff x="3042" y="1416"/>
            <a:chExt cx="8743" cy="6288"/>
          </a:xfrm>
        </p:grpSpPr>
        <p:grpSp>
          <p:nvGrpSpPr>
            <p:cNvPr id="92" name="组合 91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103" name="直接箭头连接符 102"/>
            <p:cNvCxnSpPr>
              <a:stCxn id="93" idx="3"/>
              <a:endCxn id="9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94" idx="3"/>
              <a:endCxn id="96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96" idx="3"/>
              <a:endCxn id="100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96" idx="5"/>
              <a:endCxn id="97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>
              <a:stCxn id="95" idx="5"/>
              <a:endCxn id="99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95" idx="3"/>
              <a:endCxn id="98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99" idx="5"/>
              <a:endCxn id="101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93" idx="5"/>
              <a:endCxn id="9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直接箭头连接符 111"/>
          <p:cNvCxnSpPr/>
          <p:nvPr/>
        </p:nvCxnSpPr>
        <p:spPr>
          <a:xfrm flipH="1">
            <a:off x="734342" y="5841136"/>
            <a:ext cx="291057" cy="3875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lstStyle/>
          <a:p>
            <a:r>
              <a:rPr lang="en-US" altLang="zh-CN" dirty="0" err="1"/>
              <a:t>Tarjan</a:t>
            </a:r>
            <a:r>
              <a:rPr lang="en-US" altLang="zh-CN" dirty="0"/>
              <a:t> </a:t>
            </a:r>
            <a:r>
              <a:rPr lang="zh-CN" altLang="en-US"/>
              <a:t>求</a:t>
            </a:r>
            <a:r>
              <a:rPr lang="en-US" altLang="zh-CN" smtClean="0"/>
              <a:t>LCA(0,3</a:t>
            </a:r>
            <a:r>
              <a:rPr lang="en-US" altLang="zh-CN" dirty="0"/>
              <a:t>)   (2/3)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13095" y="4765675"/>
            <a:ext cx="502856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4.</a:t>
            </a:r>
            <a:r>
              <a:rPr lang="zh-CN" altLang="en-US" sz="2800" dirty="0"/>
              <a:t>以此回溯到</a:t>
            </a:r>
            <a:r>
              <a:rPr lang="en-US" altLang="zh-CN" sz="2800" dirty="0"/>
              <a:t>2</a:t>
            </a:r>
            <a:r>
              <a:rPr lang="zh-CN" altLang="en-US" sz="2800" dirty="0"/>
              <a:t>节点</a:t>
            </a:r>
            <a:r>
              <a:rPr lang="en-US" altLang="zh-CN" sz="2800" dirty="0"/>
              <a:t>,</a:t>
            </a:r>
            <a:r>
              <a:rPr lang="zh-CN" altLang="en-US" sz="2800" dirty="0"/>
              <a:t>执行合并操作</a:t>
            </a:r>
            <a:r>
              <a:rPr lang="en-US" altLang="zh-CN" sz="2800" dirty="0"/>
              <a:t>union(ancestors[], 2,1):</a:t>
            </a:r>
          </a:p>
          <a:p>
            <a:r>
              <a:rPr lang="zh-CN" altLang="en-US" sz="2800" dirty="0"/>
              <a:t>令</a:t>
            </a:r>
            <a:r>
              <a:rPr lang="en-US" altLang="zh-CN" sz="2800" dirty="0"/>
              <a:t>1</a:t>
            </a:r>
            <a:r>
              <a:rPr lang="zh-CN" altLang="en-US" sz="2800" dirty="0"/>
              <a:t>与</a:t>
            </a:r>
            <a:r>
              <a:rPr lang="en-US" altLang="zh-CN" sz="2800" dirty="0"/>
              <a:t>2</a:t>
            </a:r>
            <a:r>
              <a:rPr lang="zh-CN" altLang="en-US" sz="2800" dirty="0"/>
              <a:t>合并为同一个集合</a:t>
            </a:r>
            <a:r>
              <a:rPr lang="en-US" altLang="zh-CN" sz="2800" dirty="0"/>
              <a:t>,</a:t>
            </a:r>
          </a:p>
          <a:p>
            <a:r>
              <a:rPr lang="zh-CN" altLang="en-US" sz="2800" smtClean="0"/>
              <a:t>此时</a:t>
            </a:r>
            <a:r>
              <a:rPr lang="en-US" altLang="zh-CN" sz="2800" smtClean="0">
                <a:solidFill>
                  <a:srgbClr val="FF0000"/>
                </a:solidFill>
              </a:rPr>
              <a:t>0,1,2</a:t>
            </a:r>
            <a:r>
              <a:rPr lang="zh-CN" altLang="en-US" sz="2800" dirty="0">
                <a:solidFill>
                  <a:srgbClr val="FF0000"/>
                </a:solidFill>
              </a:rPr>
              <a:t>同属于</a:t>
            </a:r>
            <a:r>
              <a:rPr lang="zh-CN" altLang="en-US" sz="2800" dirty="0"/>
              <a:t>名为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en-US" sz="2800" dirty="0"/>
              <a:t>的集合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5589270" y="1365885"/>
            <a:ext cx="4633595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/>
              <a:t>3.</a:t>
            </a:r>
            <a:r>
              <a:rPr lang="zh-CN" altLang="en-US" sz="2800" dirty="0"/>
              <a:t>回溯至节点</a:t>
            </a:r>
            <a:r>
              <a:rPr lang="en-US" altLang="zh-CN" sz="2800" dirty="0"/>
              <a:t>1,</a:t>
            </a:r>
            <a:r>
              <a:rPr lang="zh-CN" altLang="en-US" sz="2800" dirty="0"/>
              <a:t>执行合并操作</a:t>
            </a:r>
          </a:p>
          <a:p>
            <a:pPr algn="l"/>
            <a:r>
              <a:rPr lang="en-US" altLang="zh-CN" sz="2800" dirty="0"/>
              <a:t>union(ancestors[], 1</a:t>
            </a:r>
            <a:r>
              <a:rPr lang="en-US" altLang="zh-CN" sz="2800"/>
              <a:t>, </a:t>
            </a:r>
            <a:r>
              <a:rPr lang="en-US" altLang="zh-CN" sz="2800" smtClean="0"/>
              <a:t>0):</a:t>
            </a:r>
            <a:endParaRPr lang="en-US" altLang="zh-CN" sz="2800" dirty="0"/>
          </a:p>
          <a:p>
            <a:pPr algn="l"/>
            <a:r>
              <a:rPr lang="zh-CN" altLang="en-US" sz="2800" smtClean="0"/>
              <a:t>令</a:t>
            </a:r>
            <a:r>
              <a:rPr lang="en-US" altLang="zh-CN" sz="2800" smtClean="0"/>
              <a:t>0</a:t>
            </a:r>
            <a:r>
              <a:rPr lang="zh-CN" altLang="en-US" sz="2800" smtClean="0"/>
              <a:t>与</a:t>
            </a:r>
            <a:r>
              <a:rPr lang="en-US" altLang="zh-CN" sz="2800" dirty="0"/>
              <a:t>1</a:t>
            </a:r>
            <a:r>
              <a:rPr lang="zh-CN" altLang="en-US" sz="2800" dirty="0"/>
              <a:t>合并为同一个集合</a:t>
            </a:r>
            <a:r>
              <a:rPr lang="en-US" altLang="zh-CN" sz="2800" dirty="0"/>
              <a:t>,</a:t>
            </a:r>
          </a:p>
          <a:p>
            <a:pPr algn="l"/>
            <a:r>
              <a:rPr lang="zh-CN" altLang="en-US" sz="2800" dirty="0"/>
              <a:t>且集合名为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25755" y="951230"/>
            <a:ext cx="4364854" cy="2684145"/>
            <a:chOff x="513" y="1723"/>
            <a:chExt cx="6874" cy="4227"/>
          </a:xfrm>
        </p:grpSpPr>
        <p:grpSp>
          <p:nvGrpSpPr>
            <p:cNvPr id="91" name="组合 90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92" name="组合 91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93" name="椭圆 92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4" name="椭圆 93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95" name="椭圆 94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96" name="椭圆 95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97" name="椭圆 96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98" name="椭圆 97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99" name="椭圆 98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00" name="椭圆 99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01" name="椭圆 100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smtClean="0"/>
                    <a:t>10</a:t>
                  </a:r>
                  <a:endParaRPr lang="en-US" altLang="zh-CN" sz="1400" dirty="0"/>
                </a:p>
              </p:txBody>
            </p:sp>
            <p:sp>
              <p:nvSpPr>
                <p:cNvPr id="102" name="椭圆 101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</p:grpSp>
          <p:cxnSp>
            <p:nvCxnSpPr>
              <p:cNvPr id="103" name="直接箭头连接符 102"/>
              <p:cNvCxnSpPr>
                <a:stCxn id="93" idx="3"/>
                <a:endCxn id="94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/>
              <p:cNvCxnSpPr>
                <a:stCxn id="94" idx="3"/>
                <a:endCxn id="96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/>
              <p:cNvCxnSpPr>
                <a:stCxn id="96" idx="3"/>
                <a:endCxn id="100" idx="7"/>
              </p:cNvCxnSpPr>
              <p:nvPr/>
            </p:nvCxnSpPr>
            <p:spPr>
              <a:xfrm flipH="1">
                <a:off x="4677" y="4645"/>
                <a:ext cx="583" cy="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/>
              <p:cNvCxnSpPr>
                <a:stCxn id="96" idx="5"/>
                <a:endCxn id="97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/>
              <p:cNvCxnSpPr>
                <a:stCxn id="95" idx="5"/>
                <a:endCxn id="99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/>
              <p:cNvCxnSpPr>
                <a:stCxn id="95" idx="3"/>
                <a:endCxn id="98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箭头连接符 109"/>
              <p:cNvCxnSpPr>
                <a:stCxn id="99" idx="5"/>
                <a:endCxn id="101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110"/>
              <p:cNvCxnSpPr>
                <a:stCxn id="93" idx="5"/>
                <a:endCxn id="95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直接箭头连接符 111"/>
            <p:cNvCxnSpPr>
              <a:stCxn id="102" idx="7"/>
              <a:endCxn id="100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394970" y="3839845"/>
            <a:ext cx="4364854" cy="2684145"/>
            <a:chOff x="513" y="1723"/>
            <a:chExt cx="6874" cy="4227"/>
          </a:xfrm>
        </p:grpSpPr>
        <p:grpSp>
          <p:nvGrpSpPr>
            <p:cNvPr id="6" name="组合 5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2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1</a:t>
                  </a: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smtClean="0"/>
                    <a:t>10</a:t>
                  </a:r>
                  <a:endParaRPr lang="en-US" altLang="zh-CN" sz="1400" dirty="0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</p:grpSp>
          <p:cxnSp>
            <p:nvCxnSpPr>
              <p:cNvPr id="18" name="直接箭头连接符 17"/>
              <p:cNvCxnSpPr>
                <a:stCxn id="8" idx="3"/>
                <a:endCxn id="9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9" idx="3"/>
                <a:endCxn id="11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5" idx="7"/>
                <a:endCxn id="11" idx="3"/>
              </p:cNvCxnSpPr>
              <p:nvPr/>
            </p:nvCxnSpPr>
            <p:spPr>
              <a:xfrm flipV="1">
                <a:off x="4678" y="4646"/>
                <a:ext cx="581" cy="907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1" idx="5"/>
                <a:endCxn id="12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5"/>
                <a:endCxn id="14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0" idx="3"/>
                <a:endCxn id="13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4" idx="5"/>
                <a:endCxn id="16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直接箭头连接符 25"/>
            <p:cNvCxnSpPr>
              <a:stCxn id="17" idx="7"/>
              <a:endCxn id="15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線コネクタ 45"/>
          <p:cNvCxnSpPr/>
          <p:nvPr/>
        </p:nvCxnSpPr>
        <p:spPr>
          <a:xfrm flipV="1">
            <a:off x="5804991" y="2164150"/>
            <a:ext cx="271661" cy="14644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グループ化 49"/>
          <p:cNvGrpSpPr/>
          <p:nvPr/>
        </p:nvGrpSpPr>
        <p:grpSpPr>
          <a:xfrm>
            <a:off x="846138" y="1320800"/>
            <a:ext cx="4324350" cy="3248026"/>
            <a:chOff x="846138" y="1320800"/>
            <a:chExt cx="4324350" cy="3248026"/>
          </a:xfrm>
        </p:grpSpPr>
        <p:pic>
          <p:nvPicPr>
            <p:cNvPr id="1026" name="Picture 2" descr="C:\Users\coach\AppData\Local\Temp\msohtmlclip1\02\clip_image00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138" y="1320800"/>
              <a:ext cx="4324350" cy="3248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直線コネクタ 4"/>
            <p:cNvCxnSpPr/>
            <p:nvPr/>
          </p:nvCxnSpPr>
          <p:spPr>
            <a:xfrm>
              <a:off x="2059781" y="4171950"/>
              <a:ext cx="1235869" cy="16192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2038350" y="3565525"/>
              <a:ext cx="946150" cy="55721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3190081" y="3523451"/>
              <a:ext cx="1253332" cy="21034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V="1">
              <a:off x="2434828" y="1790700"/>
              <a:ext cx="213122" cy="862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 flipH="1" flipV="1">
              <a:off x="3909220" y="1729740"/>
              <a:ext cx="100805" cy="5975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 flipV="1">
              <a:off x="1664494" y="1729740"/>
              <a:ext cx="876895" cy="33242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 flipV="1">
              <a:off x="4114362" y="2165350"/>
              <a:ext cx="654488" cy="22034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 flipV="1">
              <a:off x="1101725" y="2221700"/>
              <a:ext cx="412750" cy="7231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 flipH="1" flipV="1">
              <a:off x="2490788" y="2774157"/>
              <a:ext cx="538162" cy="63817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 flipH="1">
              <a:off x="2759869" y="1621397"/>
              <a:ext cx="1000026" cy="5714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4571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lstStyle/>
          <a:p>
            <a:r>
              <a:rPr lang="en-US" altLang="zh-CN" dirty="0" err="1"/>
              <a:t>Tarjan</a:t>
            </a:r>
            <a:r>
              <a:rPr lang="en-US" altLang="zh-CN" dirty="0"/>
              <a:t> </a:t>
            </a:r>
            <a:r>
              <a:rPr lang="zh-CN" altLang="en-US"/>
              <a:t>求</a:t>
            </a:r>
            <a:r>
              <a:rPr lang="en-US" altLang="zh-CN" smtClean="0"/>
              <a:t>LCA(0,3</a:t>
            </a:r>
            <a:r>
              <a:rPr lang="en-US" altLang="zh-CN" dirty="0"/>
              <a:t>)   (3/3)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5598795" y="1365885"/>
            <a:ext cx="631888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/>
              <a:t>5.</a:t>
            </a:r>
            <a:r>
              <a:rPr lang="zh-CN" altLang="en-US" sz="2800" dirty="0"/>
              <a:t>访问</a:t>
            </a:r>
            <a:r>
              <a:rPr lang="en-US" altLang="zh-CN" sz="2800" dirty="0"/>
              <a:t>2</a:t>
            </a:r>
            <a:r>
              <a:rPr lang="zh-CN" altLang="en-US" sz="2800" dirty="0"/>
              <a:t>的右子树</a:t>
            </a:r>
            <a:r>
              <a:rPr lang="en-US" altLang="zh-CN" sz="2800" dirty="0"/>
              <a:t>-&gt;</a:t>
            </a:r>
            <a:r>
              <a:rPr lang="zh-CN" altLang="en-US" sz="2800" dirty="0"/>
              <a:t>节点</a:t>
            </a:r>
            <a:r>
              <a:rPr lang="en-US" altLang="zh-CN" sz="2800" dirty="0"/>
              <a:t>3,</a:t>
            </a:r>
            <a:r>
              <a:rPr lang="en-US" altLang="zh-CN" sz="2800" dirty="0">
                <a:sym typeface="+mn-ea"/>
              </a:rPr>
              <a:t>visited[3]=TRUE</a:t>
            </a:r>
          </a:p>
          <a:p>
            <a:pPr algn="l"/>
            <a:r>
              <a:rPr lang="zh-CN" altLang="en-US" sz="2800" smtClean="0">
                <a:sym typeface="+mn-ea"/>
              </a:rPr>
              <a:t>此时发现配对节点</a:t>
            </a:r>
            <a:r>
              <a:rPr lang="en-US" altLang="zh-CN" sz="2800" smtClean="0">
                <a:sym typeface="+mn-ea"/>
              </a:rPr>
              <a:t>0</a:t>
            </a:r>
            <a:r>
              <a:rPr lang="zh-CN" altLang="en-US" sz="2800" smtClean="0">
                <a:sym typeface="+mn-ea"/>
              </a:rPr>
              <a:t>已经被访问过</a:t>
            </a:r>
            <a:r>
              <a:rPr lang="en-US" altLang="zh-CN" sz="2800" dirty="0">
                <a:sym typeface="+mn-ea"/>
              </a:rPr>
              <a:t>,</a:t>
            </a:r>
          </a:p>
          <a:p>
            <a:pPr algn="l"/>
            <a:r>
              <a:rPr lang="en-US" altLang="zh-CN" sz="2800" smtClean="0">
                <a:sym typeface="+mn-ea"/>
              </a:rPr>
              <a:t>LCA(0,3</a:t>
            </a:r>
            <a:r>
              <a:rPr lang="en-US" altLang="zh-CN" sz="2800" dirty="0">
                <a:sym typeface="+mn-ea"/>
              </a:rPr>
              <a:t>)=find(ancestors</a:t>
            </a:r>
            <a:r>
              <a:rPr lang="en-US" altLang="zh-CN" sz="2800">
                <a:sym typeface="+mn-ea"/>
              </a:rPr>
              <a:t>[], </a:t>
            </a:r>
            <a:r>
              <a:rPr lang="en-US" altLang="zh-CN" sz="2800" smtClean="0">
                <a:sym typeface="+mn-ea"/>
              </a:rPr>
              <a:t>0):</a:t>
            </a:r>
            <a:endParaRPr lang="en-US" altLang="zh-CN" sz="2800" dirty="0">
              <a:sym typeface="+mn-ea"/>
            </a:endParaRPr>
          </a:p>
          <a:p>
            <a:pPr algn="l"/>
            <a:r>
              <a:rPr lang="zh-CN" altLang="en-US" sz="2800" smtClean="0">
                <a:sym typeface="+mn-ea"/>
              </a:rPr>
              <a:t>即</a:t>
            </a:r>
            <a:r>
              <a:rPr lang="en-US" altLang="zh-CN" sz="2800" smtClean="0">
                <a:sym typeface="+mn-ea"/>
              </a:rPr>
              <a:t>0</a:t>
            </a:r>
            <a:r>
              <a:rPr lang="zh-CN" altLang="en-US" sz="2800" smtClean="0">
                <a:sym typeface="+mn-ea"/>
              </a:rPr>
              <a:t>与</a:t>
            </a:r>
            <a:r>
              <a:rPr lang="en-US" altLang="zh-CN" sz="2800" dirty="0">
                <a:sym typeface="+mn-ea"/>
              </a:rPr>
              <a:t>3</a:t>
            </a:r>
            <a:r>
              <a:rPr lang="zh-CN" altLang="en-US" sz="2800" dirty="0">
                <a:sym typeface="+mn-ea"/>
              </a:rPr>
              <a:t>的最小</a:t>
            </a:r>
            <a:r>
              <a:rPr lang="zh-CN" altLang="en-US" sz="2800">
                <a:sym typeface="+mn-ea"/>
              </a:rPr>
              <a:t>公共</a:t>
            </a:r>
            <a:r>
              <a:rPr lang="zh-CN" altLang="en-US" sz="2800" smtClean="0">
                <a:sym typeface="+mn-ea"/>
              </a:rPr>
              <a:t>祖先此时等于</a:t>
            </a:r>
            <a:r>
              <a:rPr lang="en-US" altLang="zh-CN" sz="2800" smtClean="0">
                <a:sym typeface="+mn-ea"/>
              </a:rPr>
              <a:t>0</a:t>
            </a:r>
            <a:r>
              <a:rPr lang="zh-CN" altLang="en-US" sz="2800" smtClean="0">
                <a:sym typeface="+mn-ea"/>
              </a:rPr>
              <a:t>所属</a:t>
            </a:r>
            <a:endParaRPr lang="zh-CN" altLang="en-US" sz="2800" dirty="0">
              <a:sym typeface="+mn-ea"/>
            </a:endParaRPr>
          </a:p>
          <a:p>
            <a:pPr algn="l"/>
            <a:r>
              <a:rPr lang="zh-CN" altLang="en-US" sz="2800" dirty="0">
                <a:sym typeface="+mn-ea"/>
              </a:rPr>
              <a:t>集合的名字</a:t>
            </a:r>
            <a:r>
              <a:rPr lang="en-US" altLang="zh-CN" sz="2800" dirty="0">
                <a:sym typeface="+mn-ea"/>
              </a:rPr>
              <a:t>--&gt; </a:t>
            </a:r>
            <a:r>
              <a:rPr lang="en-US" altLang="zh-CN" sz="2800" b="1" dirty="0">
                <a:solidFill>
                  <a:srgbClr val="FF0000"/>
                </a:solidFill>
                <a:sym typeface="+mn-ea"/>
              </a:rPr>
              <a:t>2</a:t>
            </a:r>
          </a:p>
          <a:p>
            <a:endParaRPr lang="en-US" altLang="zh-CN" sz="2800" dirty="0"/>
          </a:p>
        </p:txBody>
      </p:sp>
      <p:grpSp>
        <p:nvGrpSpPr>
          <p:cNvPr id="5" name="组合 4"/>
          <p:cNvGrpSpPr/>
          <p:nvPr/>
        </p:nvGrpSpPr>
        <p:grpSpPr>
          <a:xfrm>
            <a:off x="288925" y="1001395"/>
            <a:ext cx="4364854" cy="2684145"/>
            <a:chOff x="513" y="1723"/>
            <a:chExt cx="6874" cy="4227"/>
          </a:xfrm>
        </p:grpSpPr>
        <p:grpSp>
          <p:nvGrpSpPr>
            <p:cNvPr id="6" name="组合 5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2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1</a:t>
                  </a: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smtClean="0"/>
                    <a:t>10</a:t>
                  </a:r>
                  <a:endParaRPr lang="en-US" altLang="zh-CN" sz="1400" dirty="0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</p:grpSp>
          <p:cxnSp>
            <p:nvCxnSpPr>
              <p:cNvPr id="18" name="直接箭头连接符 17"/>
              <p:cNvCxnSpPr>
                <a:stCxn id="8" idx="3"/>
                <a:endCxn id="9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9" idx="3"/>
                <a:endCxn id="11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5" idx="7"/>
                <a:endCxn id="11" idx="3"/>
              </p:cNvCxnSpPr>
              <p:nvPr/>
            </p:nvCxnSpPr>
            <p:spPr>
              <a:xfrm flipV="1">
                <a:off x="4678" y="4646"/>
                <a:ext cx="581" cy="907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1" idx="5"/>
                <a:endCxn id="12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5"/>
                <a:endCxn id="14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0" idx="3"/>
                <a:endCxn id="13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4" idx="5"/>
                <a:endCxn id="16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直接箭头连接符 25"/>
            <p:cNvCxnSpPr>
              <a:stCxn id="17" idx="7"/>
              <a:endCxn id="15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090295" y="153479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5" name="椭圆 3"/>
          <p:cNvSpPr/>
          <p:nvPr/>
        </p:nvSpPr>
        <p:spPr>
          <a:xfrm>
            <a:off x="2585719" y="153479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6" name="椭圆 3"/>
          <p:cNvSpPr/>
          <p:nvPr/>
        </p:nvSpPr>
        <p:spPr>
          <a:xfrm>
            <a:off x="3709670" y="2249169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7" name="椭圆 3"/>
          <p:cNvSpPr/>
          <p:nvPr/>
        </p:nvSpPr>
        <p:spPr>
          <a:xfrm>
            <a:off x="1090294" y="311594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8" name="椭圆 3"/>
          <p:cNvSpPr/>
          <p:nvPr/>
        </p:nvSpPr>
        <p:spPr>
          <a:xfrm>
            <a:off x="2585720" y="311594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10" name="直線コネクタ 9"/>
          <p:cNvCxnSpPr>
            <a:stCxn id="4" idx="6"/>
            <a:endCxn id="5" idx="2"/>
          </p:cNvCxnSpPr>
          <p:nvPr/>
        </p:nvCxnSpPr>
        <p:spPr>
          <a:xfrm flipV="1">
            <a:off x="1551940" y="1765617"/>
            <a:ext cx="1033779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7" idx="7"/>
            <a:endCxn id="5" idx="3"/>
          </p:cNvCxnSpPr>
          <p:nvPr/>
        </p:nvCxnSpPr>
        <p:spPr>
          <a:xfrm flipV="1">
            <a:off x="1484333" y="1928833"/>
            <a:ext cx="1168992" cy="12547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4" idx="4"/>
            <a:endCxn id="7" idx="0"/>
          </p:cNvCxnSpPr>
          <p:nvPr/>
        </p:nvCxnSpPr>
        <p:spPr>
          <a:xfrm flipH="1">
            <a:off x="1321117" y="1996440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7" idx="6"/>
            <a:endCxn id="8" idx="2"/>
          </p:cNvCxnSpPr>
          <p:nvPr/>
        </p:nvCxnSpPr>
        <p:spPr>
          <a:xfrm flipV="1">
            <a:off x="1551939" y="3346767"/>
            <a:ext cx="103378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5" idx="6"/>
            <a:endCxn id="6" idx="1"/>
          </p:cNvCxnSpPr>
          <p:nvPr/>
        </p:nvCxnSpPr>
        <p:spPr>
          <a:xfrm>
            <a:off x="3047364" y="1765617"/>
            <a:ext cx="729912" cy="5511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6" idx="3"/>
            <a:endCxn id="8" idx="6"/>
          </p:cNvCxnSpPr>
          <p:nvPr/>
        </p:nvCxnSpPr>
        <p:spPr>
          <a:xfrm flipH="1">
            <a:off x="3047365" y="2643208"/>
            <a:ext cx="729911" cy="7035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5" idx="4"/>
            <a:endCxn id="8" idx="0"/>
          </p:cNvCxnSpPr>
          <p:nvPr/>
        </p:nvCxnSpPr>
        <p:spPr>
          <a:xfrm>
            <a:off x="2816542" y="1996439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3"/>
          <p:cNvSpPr/>
          <p:nvPr/>
        </p:nvSpPr>
        <p:spPr>
          <a:xfrm>
            <a:off x="4443097" y="153479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25" name="椭圆 3"/>
          <p:cNvSpPr/>
          <p:nvPr/>
        </p:nvSpPr>
        <p:spPr>
          <a:xfrm>
            <a:off x="5938521" y="153479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26" name="椭圆 3"/>
          <p:cNvSpPr/>
          <p:nvPr/>
        </p:nvSpPr>
        <p:spPr>
          <a:xfrm>
            <a:off x="7062472" y="2249169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27" name="椭圆 3"/>
          <p:cNvSpPr/>
          <p:nvPr/>
        </p:nvSpPr>
        <p:spPr>
          <a:xfrm>
            <a:off x="4443096" y="311594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28" name="椭圆 3"/>
          <p:cNvSpPr/>
          <p:nvPr/>
        </p:nvSpPr>
        <p:spPr>
          <a:xfrm>
            <a:off x="5938522" y="311594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37" name="直線矢印コネクタ 36"/>
          <p:cNvCxnSpPr>
            <a:stCxn id="24" idx="6"/>
            <a:endCxn id="25" idx="2"/>
          </p:cNvCxnSpPr>
          <p:nvPr/>
        </p:nvCxnSpPr>
        <p:spPr>
          <a:xfrm flipV="1">
            <a:off x="4904742" y="1765617"/>
            <a:ext cx="1033779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25" idx="6"/>
            <a:endCxn id="26" idx="1"/>
          </p:cNvCxnSpPr>
          <p:nvPr/>
        </p:nvCxnSpPr>
        <p:spPr>
          <a:xfrm>
            <a:off x="6400166" y="1765617"/>
            <a:ext cx="729912" cy="55115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25" idx="4"/>
            <a:endCxn id="28" idx="0"/>
          </p:cNvCxnSpPr>
          <p:nvPr/>
        </p:nvCxnSpPr>
        <p:spPr>
          <a:xfrm>
            <a:off x="6169344" y="1996439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24" idx="4"/>
            <a:endCxn id="27" idx="0"/>
          </p:cNvCxnSpPr>
          <p:nvPr/>
        </p:nvCxnSpPr>
        <p:spPr>
          <a:xfrm flipH="1">
            <a:off x="4673919" y="1996440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27" idx="6"/>
            <a:endCxn id="28" idx="2"/>
          </p:cNvCxnSpPr>
          <p:nvPr/>
        </p:nvCxnSpPr>
        <p:spPr>
          <a:xfrm flipV="1">
            <a:off x="4904741" y="3346767"/>
            <a:ext cx="1033781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28" idx="6"/>
            <a:endCxn id="26" idx="3"/>
          </p:cNvCxnSpPr>
          <p:nvPr/>
        </p:nvCxnSpPr>
        <p:spPr>
          <a:xfrm flipV="1">
            <a:off x="6400167" y="2643208"/>
            <a:ext cx="729911" cy="70355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1973231" y="142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6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784196" y="2332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7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971048" y="2458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971048" y="331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07057" y="2316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307769" y="17441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230759" y="2681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9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346359" y="142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6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157324" y="2332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7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344176" y="2458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344176" y="331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380185" y="2316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6680897" y="17441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6603887" y="2681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9</a:t>
            </a:r>
            <a:endParaRPr kumimoji="1" lang="ja-JP" altLang="en-US" dirty="0"/>
          </a:p>
        </p:txBody>
      </p:sp>
      <p:cxnSp>
        <p:nvCxnSpPr>
          <p:cNvPr id="64" name="直線矢印コネクタ 63"/>
          <p:cNvCxnSpPr>
            <a:stCxn id="27" idx="7"/>
            <a:endCxn id="25" idx="3"/>
          </p:cNvCxnSpPr>
          <p:nvPr/>
        </p:nvCxnSpPr>
        <p:spPr>
          <a:xfrm flipV="1">
            <a:off x="4837135" y="1928833"/>
            <a:ext cx="1168992" cy="12547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3"/>
          <p:cNvSpPr/>
          <p:nvPr/>
        </p:nvSpPr>
        <p:spPr>
          <a:xfrm>
            <a:off x="1128812" y="4083436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68" name="椭圆 3"/>
          <p:cNvSpPr/>
          <p:nvPr/>
        </p:nvSpPr>
        <p:spPr>
          <a:xfrm>
            <a:off x="2624236" y="408343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69" name="椭圆 3"/>
          <p:cNvSpPr/>
          <p:nvPr/>
        </p:nvSpPr>
        <p:spPr>
          <a:xfrm>
            <a:off x="3748187" y="4797810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70" name="椭圆 3"/>
          <p:cNvSpPr/>
          <p:nvPr/>
        </p:nvSpPr>
        <p:spPr>
          <a:xfrm>
            <a:off x="1128811" y="5664586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71" name="椭圆 3"/>
          <p:cNvSpPr/>
          <p:nvPr/>
        </p:nvSpPr>
        <p:spPr>
          <a:xfrm>
            <a:off x="2624237" y="566458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72" name="直線コネクタ 71"/>
          <p:cNvCxnSpPr>
            <a:stCxn id="67" idx="6"/>
            <a:endCxn id="68" idx="2"/>
          </p:cNvCxnSpPr>
          <p:nvPr/>
        </p:nvCxnSpPr>
        <p:spPr>
          <a:xfrm flipV="1">
            <a:off x="1590457" y="4314258"/>
            <a:ext cx="1033779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>
            <a:stCxn id="70" idx="7"/>
            <a:endCxn id="68" idx="3"/>
          </p:cNvCxnSpPr>
          <p:nvPr/>
        </p:nvCxnSpPr>
        <p:spPr>
          <a:xfrm flipV="1">
            <a:off x="1522850" y="4477474"/>
            <a:ext cx="1168992" cy="12547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67" idx="4"/>
            <a:endCxn id="70" idx="0"/>
          </p:cNvCxnSpPr>
          <p:nvPr/>
        </p:nvCxnSpPr>
        <p:spPr>
          <a:xfrm flipH="1">
            <a:off x="1359634" y="4545081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70" idx="6"/>
            <a:endCxn id="71" idx="2"/>
          </p:cNvCxnSpPr>
          <p:nvPr/>
        </p:nvCxnSpPr>
        <p:spPr>
          <a:xfrm flipV="1">
            <a:off x="1590456" y="5895408"/>
            <a:ext cx="103378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68" idx="6"/>
            <a:endCxn id="69" idx="1"/>
          </p:cNvCxnSpPr>
          <p:nvPr/>
        </p:nvCxnSpPr>
        <p:spPr>
          <a:xfrm>
            <a:off x="3085881" y="4314258"/>
            <a:ext cx="729912" cy="5511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69" idx="3"/>
            <a:endCxn id="71" idx="6"/>
          </p:cNvCxnSpPr>
          <p:nvPr/>
        </p:nvCxnSpPr>
        <p:spPr>
          <a:xfrm flipH="1">
            <a:off x="3085882" y="5191849"/>
            <a:ext cx="729911" cy="7035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68" idx="4"/>
            <a:endCxn id="71" idx="0"/>
          </p:cNvCxnSpPr>
          <p:nvPr/>
        </p:nvCxnSpPr>
        <p:spPr>
          <a:xfrm>
            <a:off x="2855059" y="4545080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3"/>
          <p:cNvSpPr/>
          <p:nvPr/>
        </p:nvSpPr>
        <p:spPr>
          <a:xfrm>
            <a:off x="4481614" y="4083436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80" name="椭圆 3"/>
          <p:cNvSpPr/>
          <p:nvPr/>
        </p:nvSpPr>
        <p:spPr>
          <a:xfrm>
            <a:off x="5977038" y="408343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81" name="椭圆 3"/>
          <p:cNvSpPr/>
          <p:nvPr/>
        </p:nvSpPr>
        <p:spPr>
          <a:xfrm>
            <a:off x="7100989" y="4797810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82" name="椭圆 3"/>
          <p:cNvSpPr/>
          <p:nvPr/>
        </p:nvSpPr>
        <p:spPr>
          <a:xfrm>
            <a:off x="4481613" y="5664586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83" name="椭圆 3"/>
          <p:cNvSpPr/>
          <p:nvPr/>
        </p:nvSpPr>
        <p:spPr>
          <a:xfrm>
            <a:off x="5977039" y="566458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84" name="直線矢印コネクタ 83"/>
          <p:cNvCxnSpPr>
            <a:stCxn id="79" idx="6"/>
            <a:endCxn id="80" idx="2"/>
          </p:cNvCxnSpPr>
          <p:nvPr/>
        </p:nvCxnSpPr>
        <p:spPr>
          <a:xfrm flipV="1">
            <a:off x="4943259" y="4314258"/>
            <a:ext cx="1033779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>
            <a:stCxn id="80" idx="6"/>
            <a:endCxn id="81" idx="1"/>
          </p:cNvCxnSpPr>
          <p:nvPr/>
        </p:nvCxnSpPr>
        <p:spPr>
          <a:xfrm>
            <a:off x="6438683" y="4314258"/>
            <a:ext cx="729912" cy="55115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stCxn id="80" idx="4"/>
            <a:endCxn id="83" idx="0"/>
          </p:cNvCxnSpPr>
          <p:nvPr/>
        </p:nvCxnSpPr>
        <p:spPr>
          <a:xfrm>
            <a:off x="6207861" y="4545080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>
            <a:stCxn id="79" idx="4"/>
            <a:endCxn id="82" idx="0"/>
          </p:cNvCxnSpPr>
          <p:nvPr/>
        </p:nvCxnSpPr>
        <p:spPr>
          <a:xfrm flipH="1">
            <a:off x="4712436" y="4545081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>
            <a:stCxn id="82" idx="6"/>
            <a:endCxn id="83" idx="2"/>
          </p:cNvCxnSpPr>
          <p:nvPr/>
        </p:nvCxnSpPr>
        <p:spPr>
          <a:xfrm flipV="1">
            <a:off x="4943258" y="5895408"/>
            <a:ext cx="1033781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3" idx="6"/>
            <a:endCxn id="81" idx="3"/>
          </p:cNvCxnSpPr>
          <p:nvPr/>
        </p:nvCxnSpPr>
        <p:spPr>
          <a:xfrm flipV="1">
            <a:off x="6438684" y="5191849"/>
            <a:ext cx="729911" cy="70355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>
            <a:stCxn id="82" idx="7"/>
            <a:endCxn id="80" idx="3"/>
          </p:cNvCxnSpPr>
          <p:nvPr/>
        </p:nvCxnSpPr>
        <p:spPr>
          <a:xfrm flipV="1">
            <a:off x="4875652" y="4477474"/>
            <a:ext cx="1168992" cy="12547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53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椭圆 3"/>
          <p:cNvSpPr/>
          <p:nvPr/>
        </p:nvSpPr>
        <p:spPr>
          <a:xfrm>
            <a:off x="729384" y="83382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68" name="椭圆 3"/>
          <p:cNvSpPr/>
          <p:nvPr/>
        </p:nvSpPr>
        <p:spPr>
          <a:xfrm>
            <a:off x="2224808" y="833823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69" name="椭圆 3"/>
          <p:cNvSpPr/>
          <p:nvPr/>
        </p:nvSpPr>
        <p:spPr>
          <a:xfrm>
            <a:off x="3348759" y="1548198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70" name="椭圆 3"/>
          <p:cNvSpPr/>
          <p:nvPr/>
        </p:nvSpPr>
        <p:spPr>
          <a:xfrm>
            <a:off x="729383" y="241497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71" name="椭圆 3"/>
          <p:cNvSpPr/>
          <p:nvPr/>
        </p:nvSpPr>
        <p:spPr>
          <a:xfrm>
            <a:off x="2224809" y="2414973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72" name="直線コネクタ 71"/>
          <p:cNvCxnSpPr>
            <a:stCxn id="67" idx="6"/>
            <a:endCxn id="68" idx="2"/>
          </p:cNvCxnSpPr>
          <p:nvPr/>
        </p:nvCxnSpPr>
        <p:spPr>
          <a:xfrm flipV="1">
            <a:off x="1191029" y="1064646"/>
            <a:ext cx="1033779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>
            <a:stCxn id="70" idx="7"/>
            <a:endCxn id="68" idx="3"/>
          </p:cNvCxnSpPr>
          <p:nvPr/>
        </p:nvCxnSpPr>
        <p:spPr>
          <a:xfrm flipV="1">
            <a:off x="1123422" y="1227862"/>
            <a:ext cx="1168992" cy="12547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67" idx="4"/>
            <a:endCxn id="70" idx="0"/>
          </p:cNvCxnSpPr>
          <p:nvPr/>
        </p:nvCxnSpPr>
        <p:spPr>
          <a:xfrm flipH="1">
            <a:off x="960206" y="1295469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70" idx="6"/>
            <a:endCxn id="71" idx="2"/>
          </p:cNvCxnSpPr>
          <p:nvPr/>
        </p:nvCxnSpPr>
        <p:spPr>
          <a:xfrm flipV="1">
            <a:off x="1191028" y="2645796"/>
            <a:ext cx="103378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68" idx="6"/>
            <a:endCxn id="69" idx="1"/>
          </p:cNvCxnSpPr>
          <p:nvPr/>
        </p:nvCxnSpPr>
        <p:spPr>
          <a:xfrm>
            <a:off x="2686453" y="1064646"/>
            <a:ext cx="729912" cy="5511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69" idx="3"/>
            <a:endCxn id="71" idx="6"/>
          </p:cNvCxnSpPr>
          <p:nvPr/>
        </p:nvCxnSpPr>
        <p:spPr>
          <a:xfrm flipH="1">
            <a:off x="2686454" y="1942237"/>
            <a:ext cx="729911" cy="7035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68" idx="4"/>
            <a:endCxn id="71" idx="0"/>
          </p:cNvCxnSpPr>
          <p:nvPr/>
        </p:nvCxnSpPr>
        <p:spPr>
          <a:xfrm>
            <a:off x="2455631" y="1295468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13"/>
          <p:cNvSpPr/>
          <p:nvPr/>
        </p:nvSpPr>
        <p:spPr>
          <a:xfrm>
            <a:off x="4144110" y="509270"/>
            <a:ext cx="568325" cy="54229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66" name="矩形 13"/>
          <p:cNvSpPr/>
          <p:nvPr/>
        </p:nvSpPr>
        <p:spPr>
          <a:xfrm>
            <a:off x="4144110" y="1051560"/>
            <a:ext cx="568325" cy="54229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90" name="矩形 13"/>
          <p:cNvSpPr/>
          <p:nvPr/>
        </p:nvSpPr>
        <p:spPr>
          <a:xfrm>
            <a:off x="4144110" y="1593850"/>
            <a:ext cx="568325" cy="54229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91" name="矩形 13"/>
          <p:cNvSpPr/>
          <p:nvPr/>
        </p:nvSpPr>
        <p:spPr>
          <a:xfrm>
            <a:off x="4144110" y="2136140"/>
            <a:ext cx="568325" cy="54229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sp>
        <p:nvSpPr>
          <p:cNvPr id="92" name="矩形 13"/>
          <p:cNvSpPr/>
          <p:nvPr/>
        </p:nvSpPr>
        <p:spPr>
          <a:xfrm>
            <a:off x="4144110" y="2678429"/>
            <a:ext cx="568325" cy="54229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cxnSp>
        <p:nvCxnSpPr>
          <p:cNvPr id="93" name="直線矢印コネクタ 92"/>
          <p:cNvCxnSpPr/>
          <p:nvPr/>
        </p:nvCxnSpPr>
        <p:spPr>
          <a:xfrm>
            <a:off x="4712435" y="777875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矩形 13"/>
          <p:cNvSpPr/>
          <p:nvPr/>
        </p:nvSpPr>
        <p:spPr>
          <a:xfrm>
            <a:off x="5352637" y="520339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cxnSp>
        <p:nvCxnSpPr>
          <p:cNvPr id="95" name="直線矢印コネクタ 94"/>
          <p:cNvCxnSpPr/>
          <p:nvPr/>
        </p:nvCxnSpPr>
        <p:spPr>
          <a:xfrm>
            <a:off x="5920962" y="777875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/>
          <p:nvPr/>
        </p:nvCxnSpPr>
        <p:spPr>
          <a:xfrm>
            <a:off x="4712435" y="131953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9" name="矩形 13"/>
          <p:cNvSpPr/>
          <p:nvPr/>
        </p:nvSpPr>
        <p:spPr>
          <a:xfrm>
            <a:off x="6560016" y="520338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100" name="矩形 13"/>
          <p:cNvSpPr/>
          <p:nvPr/>
        </p:nvSpPr>
        <p:spPr>
          <a:xfrm>
            <a:off x="5352637" y="1066844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101" name="矩形 13"/>
          <p:cNvSpPr/>
          <p:nvPr/>
        </p:nvSpPr>
        <p:spPr>
          <a:xfrm>
            <a:off x="6562221" y="1062333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102" name="矩形 13"/>
          <p:cNvSpPr/>
          <p:nvPr/>
        </p:nvSpPr>
        <p:spPr>
          <a:xfrm>
            <a:off x="8980514" y="1088412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103" name="矩形 13"/>
          <p:cNvSpPr/>
          <p:nvPr/>
        </p:nvSpPr>
        <p:spPr>
          <a:xfrm>
            <a:off x="7771987" y="1080047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105" name="直線矢印コネクタ 104"/>
          <p:cNvCxnSpPr/>
          <p:nvPr/>
        </p:nvCxnSpPr>
        <p:spPr>
          <a:xfrm>
            <a:off x="5920962" y="1295443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/>
          <p:nvPr/>
        </p:nvCxnSpPr>
        <p:spPr>
          <a:xfrm>
            <a:off x="7130637" y="131923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/>
          <p:nvPr/>
        </p:nvCxnSpPr>
        <p:spPr>
          <a:xfrm>
            <a:off x="8339164" y="134531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/>
          <p:nvPr/>
        </p:nvCxnSpPr>
        <p:spPr>
          <a:xfrm>
            <a:off x="4711287" y="1864995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直線矢印コネクタ 108"/>
          <p:cNvCxnSpPr/>
          <p:nvPr/>
        </p:nvCxnSpPr>
        <p:spPr>
          <a:xfrm>
            <a:off x="4711287" y="2407285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/>
          <p:nvPr/>
        </p:nvCxnSpPr>
        <p:spPr>
          <a:xfrm>
            <a:off x="4711287" y="292646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1" name="矩形 13"/>
          <p:cNvSpPr/>
          <p:nvPr/>
        </p:nvSpPr>
        <p:spPr>
          <a:xfrm>
            <a:off x="5352637" y="1609285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cxnSp>
        <p:nvCxnSpPr>
          <p:cNvPr id="112" name="直線矢印コネクタ 111"/>
          <p:cNvCxnSpPr/>
          <p:nvPr/>
        </p:nvCxnSpPr>
        <p:spPr>
          <a:xfrm>
            <a:off x="5920962" y="1851716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矩形 13"/>
          <p:cNvSpPr/>
          <p:nvPr/>
        </p:nvSpPr>
        <p:spPr>
          <a:xfrm>
            <a:off x="6560015" y="1604327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sp>
        <p:nvSpPr>
          <p:cNvPr id="114" name="矩形 13"/>
          <p:cNvSpPr/>
          <p:nvPr/>
        </p:nvSpPr>
        <p:spPr>
          <a:xfrm>
            <a:off x="5352637" y="2161823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cxnSp>
        <p:nvCxnSpPr>
          <p:cNvPr id="115" name="直線矢印コネクタ 114"/>
          <p:cNvCxnSpPr/>
          <p:nvPr/>
        </p:nvCxnSpPr>
        <p:spPr>
          <a:xfrm>
            <a:off x="5920962" y="2407285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6" name="矩形 13"/>
          <p:cNvSpPr/>
          <p:nvPr/>
        </p:nvSpPr>
        <p:spPr>
          <a:xfrm>
            <a:off x="6560015" y="2150383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cxnSp>
        <p:nvCxnSpPr>
          <p:cNvPr id="117" name="直線矢印コネクタ 116"/>
          <p:cNvCxnSpPr/>
          <p:nvPr/>
        </p:nvCxnSpPr>
        <p:spPr>
          <a:xfrm>
            <a:off x="7130637" y="240728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8" name="矩形 13"/>
          <p:cNvSpPr/>
          <p:nvPr/>
        </p:nvSpPr>
        <p:spPr>
          <a:xfrm>
            <a:off x="7768399" y="2161822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sp>
        <p:nvSpPr>
          <p:cNvPr id="119" name="矩形 13"/>
          <p:cNvSpPr/>
          <p:nvPr/>
        </p:nvSpPr>
        <p:spPr>
          <a:xfrm>
            <a:off x="5352637" y="2704261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cxnSp>
        <p:nvCxnSpPr>
          <p:cNvPr id="120" name="直線矢印コネクタ 119"/>
          <p:cNvCxnSpPr/>
          <p:nvPr/>
        </p:nvCxnSpPr>
        <p:spPr>
          <a:xfrm>
            <a:off x="5920962" y="292646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1" name="矩形 13"/>
          <p:cNvSpPr/>
          <p:nvPr/>
        </p:nvSpPr>
        <p:spPr>
          <a:xfrm>
            <a:off x="6560015" y="2712405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cxnSp>
        <p:nvCxnSpPr>
          <p:cNvPr id="122" name="直線矢印コネクタ 121"/>
          <p:cNvCxnSpPr/>
          <p:nvPr/>
        </p:nvCxnSpPr>
        <p:spPr>
          <a:xfrm>
            <a:off x="7127049" y="292646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矩形 13"/>
          <p:cNvSpPr/>
          <p:nvPr/>
        </p:nvSpPr>
        <p:spPr>
          <a:xfrm>
            <a:off x="7768398" y="2704261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40858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309336" y="93111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5" name="椭圆 3"/>
          <p:cNvSpPr/>
          <p:nvPr/>
        </p:nvSpPr>
        <p:spPr>
          <a:xfrm>
            <a:off x="2804760" y="93111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6" name="椭圆 3"/>
          <p:cNvSpPr/>
          <p:nvPr/>
        </p:nvSpPr>
        <p:spPr>
          <a:xfrm>
            <a:off x="3928711" y="1645489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7" name="椭圆 3"/>
          <p:cNvSpPr/>
          <p:nvPr/>
        </p:nvSpPr>
        <p:spPr>
          <a:xfrm>
            <a:off x="1309335" y="251226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8" name="椭圆 3"/>
          <p:cNvSpPr/>
          <p:nvPr/>
        </p:nvSpPr>
        <p:spPr>
          <a:xfrm>
            <a:off x="2804761" y="251226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9" name="直線矢印コネクタ 8"/>
          <p:cNvCxnSpPr>
            <a:stCxn id="4" idx="6"/>
            <a:endCxn id="5" idx="2"/>
          </p:cNvCxnSpPr>
          <p:nvPr/>
        </p:nvCxnSpPr>
        <p:spPr>
          <a:xfrm flipV="1">
            <a:off x="1770981" y="1161937"/>
            <a:ext cx="1033779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5" idx="6"/>
            <a:endCxn id="6" idx="1"/>
          </p:cNvCxnSpPr>
          <p:nvPr/>
        </p:nvCxnSpPr>
        <p:spPr>
          <a:xfrm>
            <a:off x="3266405" y="1161937"/>
            <a:ext cx="729912" cy="55115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5" idx="4"/>
            <a:endCxn id="8" idx="0"/>
          </p:cNvCxnSpPr>
          <p:nvPr/>
        </p:nvCxnSpPr>
        <p:spPr>
          <a:xfrm>
            <a:off x="3035583" y="1392759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4" idx="4"/>
            <a:endCxn id="7" idx="0"/>
          </p:cNvCxnSpPr>
          <p:nvPr/>
        </p:nvCxnSpPr>
        <p:spPr>
          <a:xfrm flipH="1">
            <a:off x="1540158" y="1392760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7" idx="6"/>
            <a:endCxn id="8" idx="2"/>
          </p:cNvCxnSpPr>
          <p:nvPr/>
        </p:nvCxnSpPr>
        <p:spPr>
          <a:xfrm flipV="1">
            <a:off x="1770980" y="2743087"/>
            <a:ext cx="1033781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6"/>
            <a:endCxn id="6" idx="3"/>
          </p:cNvCxnSpPr>
          <p:nvPr/>
        </p:nvCxnSpPr>
        <p:spPr>
          <a:xfrm flipV="1">
            <a:off x="3266406" y="2039528"/>
            <a:ext cx="729911" cy="70355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7" idx="7"/>
            <a:endCxn id="5" idx="3"/>
          </p:cNvCxnSpPr>
          <p:nvPr/>
        </p:nvCxnSpPr>
        <p:spPr>
          <a:xfrm flipV="1">
            <a:off x="1703374" y="1325153"/>
            <a:ext cx="1168992" cy="12547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大かっこ 15"/>
          <p:cNvSpPr/>
          <p:nvPr/>
        </p:nvSpPr>
        <p:spPr>
          <a:xfrm>
            <a:off x="4626258" y="1188290"/>
            <a:ext cx="1879317" cy="1488236"/>
          </a:xfrm>
          <a:prstGeom prst="bracketPair">
            <a:avLst>
              <a:gd name="adj" fmla="val 43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673545" y="1188289"/>
            <a:ext cx="2151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</a:rPr>
              <a:t>0  1  0  0  1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0  0  1  1  0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0  0  0  0  0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0  0  1  0  0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0  1  0  1  0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7" name="椭圆 3"/>
          <p:cNvSpPr/>
          <p:nvPr/>
        </p:nvSpPr>
        <p:spPr>
          <a:xfrm>
            <a:off x="1309336" y="313183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38" name="椭圆 3"/>
          <p:cNvSpPr/>
          <p:nvPr/>
        </p:nvSpPr>
        <p:spPr>
          <a:xfrm>
            <a:off x="2804760" y="3131833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39" name="椭圆 3"/>
          <p:cNvSpPr/>
          <p:nvPr/>
        </p:nvSpPr>
        <p:spPr>
          <a:xfrm>
            <a:off x="3928711" y="3846208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40" name="椭圆 3"/>
          <p:cNvSpPr/>
          <p:nvPr/>
        </p:nvSpPr>
        <p:spPr>
          <a:xfrm>
            <a:off x="1309335" y="471298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41" name="椭圆 3"/>
          <p:cNvSpPr/>
          <p:nvPr/>
        </p:nvSpPr>
        <p:spPr>
          <a:xfrm>
            <a:off x="2804761" y="4712983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42" name="直線矢印コネクタ 41"/>
          <p:cNvCxnSpPr>
            <a:stCxn id="37" idx="6"/>
            <a:endCxn id="38" idx="2"/>
          </p:cNvCxnSpPr>
          <p:nvPr/>
        </p:nvCxnSpPr>
        <p:spPr>
          <a:xfrm flipV="1">
            <a:off x="1770981" y="3362656"/>
            <a:ext cx="1033779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38" idx="6"/>
            <a:endCxn id="39" idx="1"/>
          </p:cNvCxnSpPr>
          <p:nvPr/>
        </p:nvCxnSpPr>
        <p:spPr>
          <a:xfrm>
            <a:off x="3266405" y="3362656"/>
            <a:ext cx="729912" cy="55115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38" idx="4"/>
            <a:endCxn id="41" idx="0"/>
          </p:cNvCxnSpPr>
          <p:nvPr/>
        </p:nvCxnSpPr>
        <p:spPr>
          <a:xfrm>
            <a:off x="3035583" y="3593478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37" idx="4"/>
            <a:endCxn id="40" idx="0"/>
          </p:cNvCxnSpPr>
          <p:nvPr/>
        </p:nvCxnSpPr>
        <p:spPr>
          <a:xfrm flipH="1">
            <a:off x="1540158" y="3593479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40" idx="6"/>
            <a:endCxn id="41" idx="2"/>
          </p:cNvCxnSpPr>
          <p:nvPr/>
        </p:nvCxnSpPr>
        <p:spPr>
          <a:xfrm flipV="1">
            <a:off x="1770980" y="4943806"/>
            <a:ext cx="1033781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41" idx="6"/>
            <a:endCxn id="39" idx="3"/>
          </p:cNvCxnSpPr>
          <p:nvPr/>
        </p:nvCxnSpPr>
        <p:spPr>
          <a:xfrm flipV="1">
            <a:off x="3266406" y="4240247"/>
            <a:ext cx="729911" cy="70355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2212598" y="3023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6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023563" y="39290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7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210415" y="40555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210415" y="4913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246424" y="3913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547136" y="33412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470126" y="42784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9</a:t>
            </a:r>
            <a:endParaRPr kumimoji="1" lang="ja-JP" altLang="en-US" dirty="0"/>
          </a:p>
        </p:txBody>
      </p:sp>
      <p:cxnSp>
        <p:nvCxnSpPr>
          <p:cNvPr id="55" name="直線矢印コネクタ 54"/>
          <p:cNvCxnSpPr>
            <a:stCxn id="40" idx="7"/>
            <a:endCxn id="38" idx="3"/>
          </p:cNvCxnSpPr>
          <p:nvPr/>
        </p:nvCxnSpPr>
        <p:spPr>
          <a:xfrm flipV="1">
            <a:off x="1703374" y="3525872"/>
            <a:ext cx="1168992" cy="12547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大かっこ 55"/>
          <p:cNvSpPr/>
          <p:nvPr/>
        </p:nvSpPr>
        <p:spPr>
          <a:xfrm>
            <a:off x="4626258" y="3425455"/>
            <a:ext cx="1879317" cy="1488236"/>
          </a:xfrm>
          <a:prstGeom prst="bracketPair">
            <a:avLst>
              <a:gd name="adj" fmla="val 43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673544" y="3425454"/>
            <a:ext cx="2151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</a:rPr>
              <a:t>M  </a:t>
            </a:r>
            <a:r>
              <a:rPr kumimoji="1" lang="en-US" altLang="ja-JP" dirty="0">
                <a:latin typeface="Consolas" panose="020B0609020204030204" pitchFamily="49" charset="0"/>
              </a:rPr>
              <a:t>6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  M  3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M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  3  </a:t>
            </a:r>
            <a:r>
              <a:rPr kumimoji="1" lang="en-US" altLang="ja-JP" dirty="0">
                <a:latin typeface="Consolas" panose="020B0609020204030204" pitchFamily="49" charset="0"/>
              </a:rPr>
              <a:t>7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M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  M  M  M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M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  </a:t>
            </a:r>
            <a:r>
              <a:rPr kumimoji="1" lang="en-US" altLang="ja-JP" dirty="0">
                <a:latin typeface="Consolas" panose="020B0609020204030204" pitchFamily="49" charset="0"/>
              </a:rPr>
              <a:t>9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  M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M  5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  </a:t>
            </a:r>
            <a:r>
              <a:rPr kumimoji="1" lang="en-US" altLang="ja-JP" dirty="0">
                <a:latin typeface="Consolas" panose="020B0609020204030204" pitchFamily="49" charset="0"/>
              </a:rPr>
              <a:t>1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0959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3"/>
          <p:cNvSpPr/>
          <p:nvPr/>
        </p:nvSpPr>
        <p:spPr>
          <a:xfrm>
            <a:off x="1090295" y="153479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4" name="椭圆 3"/>
          <p:cNvSpPr/>
          <p:nvPr/>
        </p:nvSpPr>
        <p:spPr>
          <a:xfrm>
            <a:off x="2585719" y="153479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en-US" altLang="zh-CN" dirty="0"/>
          </a:p>
        </p:txBody>
      </p:sp>
      <p:sp>
        <p:nvSpPr>
          <p:cNvPr id="5" name="椭圆 3"/>
          <p:cNvSpPr/>
          <p:nvPr/>
        </p:nvSpPr>
        <p:spPr>
          <a:xfrm>
            <a:off x="3709670" y="2249169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en-US" altLang="zh-CN" dirty="0"/>
          </a:p>
        </p:txBody>
      </p:sp>
      <p:sp>
        <p:nvSpPr>
          <p:cNvPr id="6" name="椭圆 3"/>
          <p:cNvSpPr/>
          <p:nvPr/>
        </p:nvSpPr>
        <p:spPr>
          <a:xfrm>
            <a:off x="1090294" y="311594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en-US" altLang="zh-CN" dirty="0"/>
          </a:p>
        </p:txBody>
      </p:sp>
      <p:sp>
        <p:nvSpPr>
          <p:cNvPr id="7" name="椭圆 3"/>
          <p:cNvSpPr/>
          <p:nvPr/>
        </p:nvSpPr>
        <p:spPr>
          <a:xfrm>
            <a:off x="2585720" y="311594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en-US" altLang="zh-CN" dirty="0"/>
          </a:p>
        </p:txBody>
      </p:sp>
      <p:cxnSp>
        <p:nvCxnSpPr>
          <p:cNvPr id="8" name="直線コネクタ 7"/>
          <p:cNvCxnSpPr>
            <a:stCxn id="3" idx="6"/>
            <a:endCxn id="4" idx="2"/>
          </p:cNvCxnSpPr>
          <p:nvPr/>
        </p:nvCxnSpPr>
        <p:spPr>
          <a:xfrm flipV="1">
            <a:off x="1551940" y="1765617"/>
            <a:ext cx="1033779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6" idx="7"/>
            <a:endCxn id="4" idx="3"/>
          </p:cNvCxnSpPr>
          <p:nvPr/>
        </p:nvCxnSpPr>
        <p:spPr>
          <a:xfrm flipV="1">
            <a:off x="1484333" y="1928833"/>
            <a:ext cx="1168992" cy="12547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3" idx="4"/>
            <a:endCxn id="6" idx="0"/>
          </p:cNvCxnSpPr>
          <p:nvPr/>
        </p:nvCxnSpPr>
        <p:spPr>
          <a:xfrm flipH="1">
            <a:off x="1321117" y="1996440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6" idx="6"/>
            <a:endCxn id="7" idx="2"/>
          </p:cNvCxnSpPr>
          <p:nvPr/>
        </p:nvCxnSpPr>
        <p:spPr>
          <a:xfrm flipV="1">
            <a:off x="1551939" y="3346767"/>
            <a:ext cx="103378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4" idx="6"/>
            <a:endCxn id="5" idx="1"/>
          </p:cNvCxnSpPr>
          <p:nvPr/>
        </p:nvCxnSpPr>
        <p:spPr>
          <a:xfrm>
            <a:off x="3047364" y="1765617"/>
            <a:ext cx="729912" cy="5511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5" idx="3"/>
            <a:endCxn id="7" idx="6"/>
          </p:cNvCxnSpPr>
          <p:nvPr/>
        </p:nvCxnSpPr>
        <p:spPr>
          <a:xfrm flipH="1">
            <a:off x="3047365" y="2643208"/>
            <a:ext cx="729911" cy="7035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4" idx="4"/>
            <a:endCxn id="7" idx="0"/>
          </p:cNvCxnSpPr>
          <p:nvPr/>
        </p:nvCxnSpPr>
        <p:spPr>
          <a:xfrm>
            <a:off x="2816542" y="1996439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大かっこ 21"/>
          <p:cNvSpPr/>
          <p:nvPr/>
        </p:nvSpPr>
        <p:spPr>
          <a:xfrm>
            <a:off x="4623116" y="1706224"/>
            <a:ext cx="1879317" cy="1488236"/>
          </a:xfrm>
          <a:prstGeom prst="bracketPair">
            <a:avLst>
              <a:gd name="adj" fmla="val 43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670403" y="1706223"/>
            <a:ext cx="2151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</a:rPr>
              <a:t>0  1  0  0  1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1  0  1  1  1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0  1  0  1  0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0  1  1  0  1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1  1  0  1  0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1090294" y="4286545"/>
            <a:ext cx="1957071" cy="2042796"/>
            <a:chOff x="1090294" y="4286545"/>
            <a:chExt cx="1957071" cy="2042796"/>
          </a:xfrm>
        </p:grpSpPr>
        <p:sp>
          <p:nvSpPr>
            <p:cNvPr id="16" name="椭圆 3"/>
            <p:cNvSpPr/>
            <p:nvPr/>
          </p:nvSpPr>
          <p:spPr>
            <a:xfrm>
              <a:off x="1090295" y="4286546"/>
              <a:ext cx="461645" cy="46164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en-US" altLang="zh-CN" dirty="0"/>
            </a:p>
          </p:txBody>
        </p:sp>
        <p:sp>
          <p:nvSpPr>
            <p:cNvPr id="17" name="椭圆 3"/>
            <p:cNvSpPr/>
            <p:nvPr/>
          </p:nvSpPr>
          <p:spPr>
            <a:xfrm>
              <a:off x="2585719" y="4286545"/>
              <a:ext cx="461645" cy="46164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9" name="椭圆 3"/>
            <p:cNvSpPr/>
            <p:nvPr/>
          </p:nvSpPr>
          <p:spPr>
            <a:xfrm>
              <a:off x="1090294" y="5867696"/>
              <a:ext cx="461645" cy="46164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20" name="椭圆 3"/>
            <p:cNvSpPr/>
            <p:nvPr/>
          </p:nvSpPr>
          <p:spPr>
            <a:xfrm>
              <a:off x="2585720" y="5867695"/>
              <a:ext cx="461645" cy="46164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cxnSp>
          <p:nvCxnSpPr>
            <p:cNvPr id="21" name="直線コネクタ 20"/>
            <p:cNvCxnSpPr>
              <a:stCxn id="16" idx="6"/>
              <a:endCxn id="17" idx="2"/>
            </p:cNvCxnSpPr>
            <p:nvPr/>
          </p:nvCxnSpPr>
          <p:spPr>
            <a:xfrm flipV="1">
              <a:off x="1551940" y="4517368"/>
              <a:ext cx="1033779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>
              <a:stCxn id="16" idx="4"/>
              <a:endCxn id="19" idx="0"/>
            </p:cNvCxnSpPr>
            <p:nvPr/>
          </p:nvCxnSpPr>
          <p:spPr>
            <a:xfrm flipH="1">
              <a:off x="1321117" y="4748191"/>
              <a:ext cx="1" cy="111950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>
              <a:stCxn id="19" idx="6"/>
              <a:endCxn id="20" idx="2"/>
            </p:cNvCxnSpPr>
            <p:nvPr/>
          </p:nvCxnSpPr>
          <p:spPr>
            <a:xfrm flipV="1">
              <a:off x="1551939" y="6098518"/>
              <a:ext cx="1033781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86528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拓扑排序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94005" y="1534795"/>
            <a:ext cx="3065780" cy="2141220"/>
            <a:chOff x="683" y="2879"/>
            <a:chExt cx="4828" cy="3372"/>
          </a:xfrm>
        </p:grpSpPr>
        <p:grpSp>
          <p:nvGrpSpPr>
            <p:cNvPr id="11" name="组合 10"/>
            <p:cNvGrpSpPr/>
            <p:nvPr/>
          </p:nvGrpSpPr>
          <p:grpSpPr>
            <a:xfrm>
              <a:off x="683" y="2879"/>
              <a:ext cx="4829" cy="3372"/>
              <a:chOff x="1057" y="3298"/>
              <a:chExt cx="4829" cy="3372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311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057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9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311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099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160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175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</p:grpSp>
        <p:cxnSp>
          <p:nvCxnSpPr>
            <p:cNvPr id="12" name="直接箭头连接符 11"/>
            <p:cNvCxnSpPr>
              <a:stCxn id="4" idx="6"/>
              <a:endCxn id="6" idx="2"/>
            </p:cNvCxnSpPr>
            <p:nvPr/>
          </p:nvCxnSpPr>
          <p:spPr>
            <a:xfrm>
              <a:off x="2664" y="3243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5"/>
              <a:endCxn id="9" idx="1"/>
            </p:cNvCxnSpPr>
            <p:nvPr/>
          </p:nvCxnSpPr>
          <p:spPr>
            <a:xfrm>
              <a:off x="4346" y="3500"/>
              <a:ext cx="546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10" idx="7"/>
            </p:cNvCxnSpPr>
            <p:nvPr/>
          </p:nvCxnSpPr>
          <p:spPr>
            <a:xfrm flipH="1">
              <a:off x="3422" y="3500"/>
              <a:ext cx="40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1304" y="3500"/>
              <a:ext cx="73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4" idx="5"/>
              <a:endCxn id="10" idx="1"/>
            </p:cNvCxnSpPr>
            <p:nvPr/>
          </p:nvCxnSpPr>
          <p:spPr>
            <a:xfrm>
              <a:off x="2558" y="3500"/>
              <a:ext cx="34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2"/>
              <a:endCxn id="5" idx="6"/>
            </p:cNvCxnSpPr>
            <p:nvPr/>
          </p:nvCxnSpPr>
          <p:spPr>
            <a:xfrm flipH="1">
              <a:off x="1410" y="4570"/>
              <a:ext cx="139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3"/>
              <a:endCxn id="7" idx="7"/>
            </p:cNvCxnSpPr>
            <p:nvPr/>
          </p:nvCxnSpPr>
          <p:spPr>
            <a:xfrm flipH="1">
              <a:off x="2558" y="4827"/>
              <a:ext cx="34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5"/>
              <a:endCxn id="8" idx="1"/>
            </p:cNvCxnSpPr>
            <p:nvPr/>
          </p:nvCxnSpPr>
          <p:spPr>
            <a:xfrm>
              <a:off x="3422" y="4827"/>
              <a:ext cx="40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7" idx="6"/>
            </p:cNvCxnSpPr>
            <p:nvPr/>
          </p:nvCxnSpPr>
          <p:spPr>
            <a:xfrm flipH="1">
              <a:off x="2664" y="5889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8" idx="7"/>
            </p:cNvCxnSpPr>
            <p:nvPr/>
          </p:nvCxnSpPr>
          <p:spPr>
            <a:xfrm flipH="1">
              <a:off x="4346" y="4827"/>
              <a:ext cx="546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9" idx="2"/>
              <a:endCxn id="10" idx="6"/>
            </p:cNvCxnSpPr>
            <p:nvPr/>
          </p:nvCxnSpPr>
          <p:spPr>
            <a:xfrm flipH="1">
              <a:off x="3528" y="4570"/>
              <a:ext cx="125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5"/>
              <a:endCxn id="7" idx="1"/>
            </p:cNvCxnSpPr>
            <p:nvPr/>
          </p:nvCxnSpPr>
          <p:spPr>
            <a:xfrm>
              <a:off x="1304" y="4827"/>
              <a:ext cx="73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无权最短路径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94005" y="2527300"/>
            <a:ext cx="3066415" cy="2141220"/>
            <a:chOff x="683" y="2879"/>
            <a:chExt cx="4829" cy="3372"/>
          </a:xfrm>
        </p:grpSpPr>
        <p:grpSp>
          <p:nvGrpSpPr>
            <p:cNvPr id="11" name="组合 10"/>
            <p:cNvGrpSpPr/>
            <p:nvPr/>
          </p:nvGrpSpPr>
          <p:grpSpPr>
            <a:xfrm>
              <a:off x="683" y="2879"/>
              <a:ext cx="4829" cy="3372"/>
              <a:chOff x="1057" y="3298"/>
              <a:chExt cx="4829" cy="3372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311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057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9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311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099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160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175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</p:grpSp>
        <p:cxnSp>
          <p:nvCxnSpPr>
            <p:cNvPr id="12" name="直接箭头连接符 11"/>
            <p:cNvCxnSpPr>
              <a:stCxn id="4" idx="6"/>
              <a:endCxn id="6" idx="2"/>
            </p:cNvCxnSpPr>
            <p:nvPr/>
          </p:nvCxnSpPr>
          <p:spPr>
            <a:xfrm>
              <a:off x="2664" y="3243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5"/>
              <a:endCxn id="9" idx="1"/>
            </p:cNvCxnSpPr>
            <p:nvPr/>
          </p:nvCxnSpPr>
          <p:spPr>
            <a:xfrm>
              <a:off x="4346" y="3500"/>
              <a:ext cx="546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10" idx="7"/>
            </p:cNvCxnSpPr>
            <p:nvPr/>
          </p:nvCxnSpPr>
          <p:spPr>
            <a:xfrm flipH="1">
              <a:off x="3422" y="3500"/>
              <a:ext cx="40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7"/>
              <a:endCxn id="4" idx="3"/>
            </p:cNvCxnSpPr>
            <p:nvPr/>
          </p:nvCxnSpPr>
          <p:spPr>
            <a:xfrm flipV="1">
              <a:off x="1304" y="3500"/>
              <a:ext cx="73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4" idx="5"/>
              <a:endCxn id="10" idx="1"/>
            </p:cNvCxnSpPr>
            <p:nvPr/>
          </p:nvCxnSpPr>
          <p:spPr>
            <a:xfrm>
              <a:off x="2558" y="3500"/>
              <a:ext cx="34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2"/>
              <a:endCxn id="5" idx="6"/>
            </p:cNvCxnSpPr>
            <p:nvPr/>
          </p:nvCxnSpPr>
          <p:spPr>
            <a:xfrm flipH="1">
              <a:off x="1410" y="4570"/>
              <a:ext cx="139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3"/>
              <a:endCxn id="7" idx="7"/>
            </p:cNvCxnSpPr>
            <p:nvPr/>
          </p:nvCxnSpPr>
          <p:spPr>
            <a:xfrm flipH="1">
              <a:off x="2558" y="4827"/>
              <a:ext cx="34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5"/>
              <a:endCxn id="8" idx="1"/>
            </p:cNvCxnSpPr>
            <p:nvPr/>
          </p:nvCxnSpPr>
          <p:spPr>
            <a:xfrm>
              <a:off x="3422" y="4827"/>
              <a:ext cx="40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7" idx="6"/>
            </p:cNvCxnSpPr>
            <p:nvPr/>
          </p:nvCxnSpPr>
          <p:spPr>
            <a:xfrm flipH="1">
              <a:off x="2664" y="5889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8" idx="7"/>
            </p:cNvCxnSpPr>
            <p:nvPr/>
          </p:nvCxnSpPr>
          <p:spPr>
            <a:xfrm flipH="1">
              <a:off x="4346" y="4827"/>
              <a:ext cx="546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6"/>
              <a:endCxn id="9" idx="2"/>
            </p:cNvCxnSpPr>
            <p:nvPr/>
          </p:nvCxnSpPr>
          <p:spPr>
            <a:xfrm>
              <a:off x="3528" y="4570"/>
              <a:ext cx="125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5"/>
              <a:endCxn id="7" idx="1"/>
            </p:cNvCxnSpPr>
            <p:nvPr/>
          </p:nvCxnSpPr>
          <p:spPr>
            <a:xfrm>
              <a:off x="1304" y="4827"/>
              <a:ext cx="73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(1/4)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251460" y="1227455"/>
            <a:ext cx="3654425" cy="2545080"/>
            <a:chOff x="485" y="3320"/>
            <a:chExt cx="6194" cy="4142"/>
          </a:xfrm>
        </p:grpSpPr>
        <p:grpSp>
          <p:nvGrpSpPr>
            <p:cNvPr id="24" name="组合 23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FF000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6" name="椭圆 5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7" name="椭圆 6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</p:grpSp>
          <p:cxnSp>
            <p:nvCxnSpPr>
              <p:cNvPr id="12" name="直接箭头连接符 11"/>
              <p:cNvCxnSpPr>
                <a:stCxn id="4" idx="6"/>
                <a:endCxn id="6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stCxn id="6" idx="5"/>
                <a:endCxn id="9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>
                <a:stCxn id="6" idx="3"/>
                <a:endCxn id="10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5" idx="7"/>
                <a:endCxn id="4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4" idx="5"/>
                <a:endCxn id="10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10" idx="2"/>
                <a:endCxn id="5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10" idx="3"/>
                <a:endCxn id="7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0" idx="5"/>
                <a:endCxn id="8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8" idx="2"/>
                <a:endCxn id="7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9" idx="3"/>
                <a:endCxn id="8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6"/>
                <a:endCxn id="9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5" idx="5"/>
                <a:endCxn id="7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本框 24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399" y="4119"/>
              <a:ext cx="851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51460" y="3858369"/>
            <a:ext cx="3654425" cy="2545080"/>
            <a:chOff x="485" y="3320"/>
            <a:chExt cx="6194" cy="4142"/>
          </a:xfrm>
        </p:grpSpPr>
        <p:grpSp>
          <p:nvGrpSpPr>
            <p:cNvPr id="74" name="组合 73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75" name="组合 74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76" name="椭圆 75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78" name="椭圆 77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79" name="椭圆 78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80" name="椭圆 79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81" name="椭圆 80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82" name="椭圆 81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FF000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83" name="直接箭头连接符 82"/>
              <p:cNvCxnSpPr>
                <a:stCxn id="76" idx="6"/>
                <a:endCxn id="78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/>
              <p:cNvCxnSpPr>
                <a:stCxn id="78" idx="5"/>
                <a:endCxn id="81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>
                <a:stCxn id="78" idx="3"/>
                <a:endCxn id="82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/>
              <p:cNvCxnSpPr>
                <a:stCxn id="77" idx="7"/>
                <a:endCxn id="76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/>
              <p:cNvCxnSpPr>
                <a:stCxn id="76" idx="5"/>
                <a:endCxn id="82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/>
              <p:cNvCxnSpPr>
                <a:stCxn id="82" idx="2"/>
                <a:endCxn id="77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>
                <a:stCxn id="82" idx="3"/>
                <a:endCxn id="79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>
                <a:stCxn id="82" idx="5"/>
                <a:endCxn id="80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>
                <a:stCxn id="80" idx="2"/>
                <a:endCxn id="79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/>
              <p:cNvCxnSpPr>
                <a:stCxn id="81" idx="3"/>
                <a:endCxn id="80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92"/>
              <p:cNvCxnSpPr>
                <a:stCxn id="82" idx="6"/>
                <a:endCxn id="81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/>
              <p:cNvCxnSpPr>
                <a:stCxn id="77" idx="5"/>
                <a:endCxn id="79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文本框 94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5399" y="4119"/>
              <a:ext cx="875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209" name="文本框 208"/>
          <p:cNvSpPr txBox="1"/>
          <p:nvPr/>
        </p:nvSpPr>
        <p:spPr>
          <a:xfrm>
            <a:off x="4249420" y="1471930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dis[1</a:t>
            </a:r>
            <a:r>
              <a:rPr lang="en-US" altLang="zh-CN" dirty="0" smtClean="0">
                <a:latin typeface="Consolas" panose="020B0609020204030204" pitchFamily="49" charset="0"/>
              </a:rPr>
              <a:t>]=M  prev[1]=?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prev[2]=?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prev[3]=?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prev[4]=?</a:t>
            </a:r>
            <a:endParaRPr lang="en-US" altLang="zh-CN" dirty="0"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prev[5]=?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prev[6]=?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07" name="文本框 213"/>
          <p:cNvSpPr txBox="1"/>
          <p:nvPr/>
        </p:nvSpPr>
        <p:spPr>
          <a:xfrm>
            <a:off x="8727440" y="4292599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dis[0]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     prev[0]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dirty="0"/>
              <a:t>dis[1] = 2     prev[1] = </a:t>
            </a:r>
            <a:r>
              <a:rPr lang="en-US" altLang="zh-CN" dirty="0" smtClean="0"/>
              <a:t>0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dis[2] = M    prev[2] = ?</a:t>
            </a:r>
            <a:endParaRPr lang="en-US" altLang="zh-CN" dirty="0"/>
          </a:p>
          <a:p>
            <a:r>
              <a:rPr lang="en-US" altLang="zh-CN" b="1" dirty="0">
                <a:solidFill>
                  <a:srgbClr val="7030A0"/>
                </a:solidFill>
                <a:sym typeface="+mn-ea"/>
              </a:rPr>
              <a:t>dis[3] = 1     prev[3] = </a:t>
            </a:r>
            <a:r>
              <a:rPr lang="en-US" altLang="zh-CN" b="1" dirty="0" smtClean="0">
                <a:solidFill>
                  <a:srgbClr val="7030A0"/>
                </a:solidFill>
                <a:sym typeface="+mn-ea"/>
              </a:rPr>
              <a:t>0</a:t>
            </a:r>
            <a:endParaRPr lang="en-US" altLang="zh-CN" b="1" dirty="0">
              <a:solidFill>
                <a:srgbClr val="7030A0"/>
              </a:solidFill>
              <a:sym typeface="+mn-ea"/>
            </a:endParaRPr>
          </a:p>
          <a:p>
            <a:r>
              <a:rPr lang="en-US" altLang="zh-CN" dirty="0">
                <a:sym typeface="+mn-ea"/>
              </a:rPr>
              <a:t>dis[4] = M    prev[4] = ?</a:t>
            </a:r>
          </a:p>
          <a:p>
            <a:r>
              <a:rPr lang="en-US" altLang="zh-CN" dirty="0">
                <a:sym typeface="+mn-ea"/>
              </a:rPr>
              <a:t>dis[5] = M    prev[5] = ?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dis[6] = M    prev[6] = ?</a:t>
            </a:r>
            <a:endParaRPr lang="en-US" altLang="zh-CN" dirty="0"/>
          </a:p>
        </p:txBody>
      </p:sp>
      <p:sp>
        <p:nvSpPr>
          <p:cNvPr id="108" name="文本框 208"/>
          <p:cNvSpPr txBox="1"/>
          <p:nvPr/>
        </p:nvSpPr>
        <p:spPr>
          <a:xfrm>
            <a:off x="4249420" y="4132739"/>
            <a:ext cx="2843568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dis[1</a:t>
            </a:r>
            <a:r>
              <a:rPr lang="en-US" altLang="zh-CN" dirty="0" smtClean="0">
                <a:latin typeface="Consolas" panose="020B0609020204030204" pitchFamily="49" charset="0"/>
              </a:rPr>
              <a:t>]=2  prev[1]=0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dis[2]=M  prev[2]=?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dis[3]=1  prev[3]=0</a:t>
            </a:r>
            <a:endParaRPr lang="en-US" altLang="zh-CN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dis[4]=M  prev[4]=?</a:t>
            </a:r>
            <a:endParaRPr lang="en-US" altLang="zh-CN" dirty="0"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prev[5]=?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prev[6]=?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 dirty="0"/>
              <a:t>有权最短路径 </a:t>
            </a:r>
            <a:r>
              <a:rPr lang="en-US" altLang="zh-CN" dirty="0" err="1"/>
              <a:t>Dijkstra</a:t>
            </a:r>
            <a:r>
              <a:rPr lang="zh-CN" altLang="en-US" dirty="0"/>
              <a:t>算法</a:t>
            </a:r>
            <a:r>
              <a:rPr lang="en-US" altLang="zh-CN" dirty="0"/>
              <a:t>(2/4)</a:t>
            </a:r>
          </a:p>
        </p:txBody>
      </p:sp>
      <p:grpSp>
        <p:nvGrpSpPr>
          <p:cNvPr id="107" name="组合 106"/>
          <p:cNvGrpSpPr/>
          <p:nvPr/>
        </p:nvGrpSpPr>
        <p:grpSpPr>
          <a:xfrm>
            <a:off x="338455" y="1286510"/>
            <a:ext cx="3654425" cy="2545080"/>
            <a:chOff x="485" y="3320"/>
            <a:chExt cx="6194" cy="4142"/>
          </a:xfrm>
        </p:grpSpPr>
        <p:grpSp>
          <p:nvGrpSpPr>
            <p:cNvPr id="108" name="组合 107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09" name="组合 108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10" name="椭圆 109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11" name="椭圆 110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112" name="椭圆 111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  <p:sp>
              <p:nvSpPr>
                <p:cNvPr id="113" name="椭圆 112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114" name="椭圆 113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15" name="椭圆 114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16" name="椭圆 115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117" name="直接箭头连接符 116"/>
              <p:cNvCxnSpPr>
                <a:stCxn id="110" idx="6"/>
                <a:endCxn id="112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/>
              <p:cNvCxnSpPr>
                <a:stCxn id="112" idx="5"/>
                <a:endCxn id="115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8"/>
              <p:cNvCxnSpPr>
                <a:stCxn id="112" idx="3"/>
                <a:endCxn id="116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箭头连接符 119"/>
              <p:cNvCxnSpPr>
                <a:stCxn id="111" idx="7"/>
                <a:endCxn id="110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/>
              <p:cNvCxnSpPr>
                <a:stCxn id="110" idx="5"/>
                <a:endCxn id="116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/>
              <p:cNvCxnSpPr>
                <a:stCxn id="116" idx="2"/>
                <a:endCxn id="111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22"/>
              <p:cNvCxnSpPr>
                <a:stCxn id="116" idx="3"/>
                <a:endCxn id="113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16" idx="5"/>
                <a:endCxn id="114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/>
              <p:cNvCxnSpPr>
                <a:stCxn id="114" idx="2"/>
                <a:endCxn id="113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箭头连接符 125"/>
              <p:cNvCxnSpPr>
                <a:stCxn id="115" idx="3"/>
                <a:endCxn id="114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箭头连接符 126"/>
              <p:cNvCxnSpPr>
                <a:stCxn id="116" idx="6"/>
                <a:endCxn id="115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/>
              <p:cNvCxnSpPr>
                <a:stCxn id="111" idx="5"/>
                <a:endCxn id="113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文本框 128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216" name="文本框 215"/>
          <p:cNvSpPr txBox="1"/>
          <p:nvPr/>
        </p:nvSpPr>
        <p:spPr>
          <a:xfrm>
            <a:off x="9085262" y="1620027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dis[0]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    prev[0]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rgbClr val="7030A0"/>
                </a:solidFill>
              </a:rPr>
              <a:t>dis[1] = 2    prev[1] = </a:t>
            </a:r>
            <a:r>
              <a:rPr lang="en-US" altLang="zh-CN" b="1" dirty="0" smtClean="0">
                <a:solidFill>
                  <a:srgbClr val="7030A0"/>
                </a:solidFill>
              </a:rPr>
              <a:t>0</a:t>
            </a:r>
            <a:endParaRPr lang="en-US" altLang="zh-CN" b="1" dirty="0">
              <a:solidFill>
                <a:srgbClr val="7030A0"/>
              </a:solidFill>
            </a:endParaRPr>
          </a:p>
          <a:p>
            <a:r>
              <a:rPr lang="en-US" altLang="zh-CN" dirty="0">
                <a:sym typeface="+mn-ea"/>
              </a:rPr>
              <a:t>dis[2] = 3    prev[2] = 3</a:t>
            </a:r>
            <a:endParaRPr lang="en-US" altLang="zh-CN" dirty="0"/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dis[3] = 1    prev[3] = </a:t>
            </a:r>
            <a:r>
              <a:rPr lang="en-US" altLang="zh-CN" b="1" dirty="0" smtClean="0">
                <a:solidFill>
                  <a:schemeClr val="tx1"/>
                </a:solidFill>
                <a:sym typeface="+mn-ea"/>
              </a:rPr>
              <a:t>0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dirty="0">
                <a:sym typeface="+mn-ea"/>
              </a:rPr>
              <a:t>dis[4] = 3    prev[4] = 3</a:t>
            </a:r>
          </a:p>
          <a:p>
            <a:r>
              <a:rPr lang="en-US" altLang="zh-CN" dirty="0">
                <a:sym typeface="+mn-ea"/>
              </a:rPr>
              <a:t>dis[5] = 9    prev[5] = 3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dis[6] = 5    prev[6] = 3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338455" y="3956207"/>
            <a:ext cx="3654425" cy="2545080"/>
            <a:chOff x="485" y="3320"/>
            <a:chExt cx="6194" cy="4142"/>
          </a:xfrm>
        </p:grpSpPr>
        <p:grpSp>
          <p:nvGrpSpPr>
            <p:cNvPr id="38" name="组合 37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40" name="椭圆 39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1</a:t>
                  </a:r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47" name="直接箭头连接符 46"/>
              <p:cNvCxnSpPr>
                <a:stCxn id="40" idx="6"/>
                <a:endCxn id="42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42" idx="5"/>
                <a:endCxn id="45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42" idx="3"/>
                <a:endCxn id="46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>
                <a:stCxn id="41" idx="7"/>
                <a:endCxn id="40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>
                <a:stCxn id="40" idx="5"/>
                <a:endCxn id="46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>
                <a:stCxn id="46" idx="2"/>
                <a:endCxn id="41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/>
              <p:cNvCxnSpPr>
                <a:stCxn id="46" idx="3"/>
                <a:endCxn id="43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>
                <a:stCxn id="46" idx="5"/>
                <a:endCxn id="44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>
                <a:stCxn id="44" idx="2"/>
                <a:endCxn id="43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>
                <a:stCxn id="45" idx="3"/>
                <a:endCxn id="44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>
                <a:stCxn id="46" idx="6"/>
                <a:endCxn id="45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/>
              <p:cNvCxnSpPr>
                <a:stCxn id="41" idx="5"/>
                <a:endCxn id="43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文本框 58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9788525" y="4502706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dis[0]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    prev[0]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/>
              <a:t>dis[1] = 2    prev[1] = </a:t>
            </a:r>
            <a:r>
              <a:rPr lang="en-US" altLang="zh-CN" b="1" dirty="0" smtClean="0"/>
              <a:t>0</a:t>
            </a:r>
            <a:endParaRPr lang="en-US" altLang="zh-CN" b="1" dirty="0"/>
          </a:p>
          <a:p>
            <a:r>
              <a:rPr lang="en-US" altLang="zh-CN" b="1" dirty="0">
                <a:solidFill>
                  <a:srgbClr val="7030A0"/>
                </a:solidFill>
                <a:sym typeface="+mn-ea"/>
              </a:rPr>
              <a:t>dis[2] = 3    prev[2] = 3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dis[3] = 1    prev[3] = </a:t>
            </a:r>
            <a:r>
              <a:rPr lang="en-US" altLang="zh-CN" b="1" dirty="0" smtClean="0">
                <a:solidFill>
                  <a:schemeClr val="tx1"/>
                </a:solidFill>
                <a:sym typeface="+mn-ea"/>
              </a:rPr>
              <a:t>0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dirty="0">
                <a:sym typeface="+mn-ea"/>
              </a:rPr>
              <a:t>dis[4] = 3    prev[4] = 3</a:t>
            </a:r>
          </a:p>
          <a:p>
            <a:r>
              <a:rPr lang="en-US" altLang="zh-CN" dirty="0">
                <a:sym typeface="+mn-ea"/>
              </a:rPr>
              <a:t>dis[5] = 9    prev[5] = 3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dis[6] = 5    prev[6] = 3</a:t>
            </a:r>
            <a:endParaRPr lang="en-US" altLang="zh-CN" dirty="0"/>
          </a:p>
        </p:txBody>
      </p:sp>
      <p:sp>
        <p:nvSpPr>
          <p:cNvPr id="73" name="文本框 208"/>
          <p:cNvSpPr txBox="1"/>
          <p:nvPr/>
        </p:nvSpPr>
        <p:spPr>
          <a:xfrm>
            <a:off x="4475697" y="1654570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dis[1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]=2  prev[1]=0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]=3  prev[2]=3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]=1  prev[3]=0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]=3  prev[4]=3</a:t>
            </a:r>
            <a:endParaRPr lang="en-US" altLang="zh-CN" dirty="0"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]=9  prev[5]=3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]=5  prev[6]=3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74" name="文本框 208"/>
          <p:cNvSpPr txBox="1"/>
          <p:nvPr/>
        </p:nvSpPr>
        <p:spPr>
          <a:xfrm>
            <a:off x="4475697" y="4058549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</a:rPr>
              <a:t>dis[1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]=2  prev[1]=0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]=3  prev[2]=3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]=1  prev[3]=0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]=3  prev[4]=3</a:t>
            </a:r>
            <a:endParaRPr lang="en-US" altLang="zh-CN" dirty="0"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]=9  prev[5]=3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]=5  prev[6]=3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 dirty="0"/>
              <a:t>有权最短路径 </a:t>
            </a:r>
            <a:r>
              <a:rPr lang="en-US" altLang="zh-CN" dirty="0" err="1"/>
              <a:t>Dijkstra</a:t>
            </a:r>
            <a:r>
              <a:rPr lang="zh-CN" altLang="en-US" dirty="0"/>
              <a:t>算法</a:t>
            </a:r>
            <a:r>
              <a:rPr lang="en-US" altLang="zh-CN" dirty="0"/>
              <a:t>(2/4)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01015" y="1228090"/>
            <a:ext cx="3654425" cy="2545080"/>
            <a:chOff x="485" y="3320"/>
            <a:chExt cx="6194" cy="4142"/>
          </a:xfrm>
        </p:grpSpPr>
        <p:grpSp>
          <p:nvGrpSpPr>
            <p:cNvPr id="5" name="组合 4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7" name="椭圆 6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2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1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FF0000"/>
                      </a:solidFill>
                    </a:rPr>
                    <a:t>4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14" name="直接箭头连接符 13"/>
              <p:cNvCxnSpPr>
                <a:stCxn id="7" idx="6"/>
                <a:endCxn id="9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9" idx="5"/>
                <a:endCxn id="12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9" idx="3"/>
                <a:endCxn id="13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8" idx="7"/>
                <a:endCxn id="7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7" idx="5"/>
                <a:endCxn id="13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3" idx="2"/>
                <a:endCxn id="8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3" idx="3"/>
                <a:endCxn id="10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3" idx="5"/>
                <a:endCxn id="11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1" idx="2"/>
                <a:endCxn id="10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2" idx="3"/>
                <a:endCxn id="11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3" idx="6"/>
                <a:endCxn id="12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8831921" y="1514462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dis[0]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    prev[0]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/>
              <a:t>dis[1] = 2    prev[1] = </a:t>
            </a:r>
            <a:r>
              <a:rPr lang="en-US" altLang="zh-CN" b="1" dirty="0" smtClean="0"/>
              <a:t>0</a:t>
            </a:r>
            <a:endParaRPr lang="en-US" altLang="zh-CN" b="1" dirty="0"/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dis[2] = 3    prev[2] = 3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dis[3] = 1    prev[3] = </a:t>
            </a:r>
            <a:r>
              <a:rPr lang="en-US" altLang="zh-CN" b="1" dirty="0" smtClean="0">
                <a:solidFill>
                  <a:schemeClr val="tx1"/>
                </a:solidFill>
                <a:sym typeface="+mn-ea"/>
              </a:rPr>
              <a:t>0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b="1" dirty="0">
                <a:solidFill>
                  <a:srgbClr val="7030A0"/>
                </a:solidFill>
                <a:sym typeface="+mn-ea"/>
              </a:rPr>
              <a:t>dis[4] = 3    prev[4] = 3</a:t>
            </a: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dis[5] = 8    prev[5] = 2</a:t>
            </a:r>
          </a:p>
          <a:p>
            <a:r>
              <a:rPr lang="en-US" altLang="zh-CN" dirty="0">
                <a:sym typeface="+mn-ea"/>
              </a:rPr>
              <a:t>dis[6] = 5    prev[6] = 3</a:t>
            </a:r>
            <a:endParaRPr lang="en-US" altLang="zh-CN" dirty="0"/>
          </a:p>
        </p:txBody>
      </p:sp>
      <p:grpSp>
        <p:nvGrpSpPr>
          <p:cNvPr id="73" name="组合 72"/>
          <p:cNvGrpSpPr/>
          <p:nvPr/>
        </p:nvGrpSpPr>
        <p:grpSpPr>
          <a:xfrm>
            <a:off x="501772" y="3891258"/>
            <a:ext cx="3655015" cy="2545694"/>
            <a:chOff x="485" y="3320"/>
            <a:chExt cx="6195" cy="4143"/>
          </a:xfrm>
        </p:grpSpPr>
        <p:grpSp>
          <p:nvGrpSpPr>
            <p:cNvPr id="141" name="组合 140"/>
            <p:cNvGrpSpPr/>
            <p:nvPr/>
          </p:nvGrpSpPr>
          <p:grpSpPr>
            <a:xfrm>
              <a:off x="485" y="3364"/>
              <a:ext cx="6195" cy="4099"/>
              <a:chOff x="683" y="2879"/>
              <a:chExt cx="4830" cy="3373"/>
            </a:xfrm>
          </p:grpSpPr>
          <p:grpSp>
            <p:nvGrpSpPr>
              <p:cNvPr id="142" name="组合 141"/>
              <p:cNvGrpSpPr/>
              <p:nvPr/>
            </p:nvGrpSpPr>
            <p:grpSpPr>
              <a:xfrm>
                <a:off x="683" y="2879"/>
                <a:ext cx="4830" cy="3373"/>
                <a:chOff x="1057" y="3298"/>
                <a:chExt cx="4830" cy="3373"/>
              </a:xfrm>
            </p:grpSpPr>
            <p:sp>
              <p:nvSpPr>
                <p:cNvPr id="143" name="椭圆 142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2</a:t>
                  </a:r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1</a:t>
                  </a:r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FF0000"/>
                      </a:solidFill>
                    </a:rPr>
                    <a:t>6</a:t>
                  </a:r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4</a:t>
                  </a:r>
                </a:p>
              </p:txBody>
            </p:sp>
            <p:sp>
              <p:nvSpPr>
                <p:cNvPr id="149" name="椭圆 148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150" name="直接箭头连接符 149"/>
              <p:cNvCxnSpPr>
                <a:stCxn id="143" idx="6"/>
                <a:endCxn id="145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/>
              <p:cNvCxnSpPr>
                <a:stCxn id="145" idx="5"/>
                <a:endCxn id="148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>
                <a:stCxn id="145" idx="3"/>
                <a:endCxn id="149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>
                <a:stCxn id="144" idx="7"/>
                <a:endCxn id="143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153"/>
              <p:cNvCxnSpPr>
                <a:stCxn id="143" idx="5"/>
                <a:endCxn id="149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>
                <a:stCxn id="149" idx="2"/>
                <a:endCxn id="144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/>
              <p:cNvCxnSpPr>
                <a:stCxn id="149" idx="3"/>
                <a:endCxn id="146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箭头连接符 156"/>
              <p:cNvCxnSpPr>
                <a:stCxn id="149" idx="5"/>
                <a:endCxn id="147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/>
              <p:cNvCxnSpPr>
                <a:stCxn id="147" idx="2"/>
                <a:endCxn id="146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/>
              <p:cNvCxnSpPr>
                <a:stCxn id="148" idx="3"/>
                <a:endCxn id="147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/>
              <p:cNvCxnSpPr>
                <a:stCxn id="149" idx="6"/>
                <a:endCxn id="148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箭头连接符 160"/>
              <p:cNvCxnSpPr>
                <a:stCxn id="144" idx="5"/>
                <a:endCxn id="146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文本框 161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174" name="文本框 173"/>
          <p:cNvSpPr txBox="1"/>
          <p:nvPr/>
        </p:nvSpPr>
        <p:spPr>
          <a:xfrm>
            <a:off x="8520430" y="4207256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dis[0]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    prev[0]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/>
              <a:t>dis[1] = 2    prev[1] = </a:t>
            </a:r>
            <a:r>
              <a:rPr lang="en-US" altLang="zh-CN" b="1" dirty="0" smtClean="0"/>
              <a:t>0</a:t>
            </a:r>
            <a:endParaRPr lang="en-US" altLang="zh-CN" b="1" dirty="0"/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dis[2] = 3    prev[2] = 3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dis[3] = 1    prev[3] = </a:t>
            </a:r>
            <a:r>
              <a:rPr lang="en-US" altLang="zh-CN" b="1" dirty="0" smtClean="0">
                <a:solidFill>
                  <a:schemeClr val="tx1"/>
                </a:solidFill>
                <a:sym typeface="+mn-ea"/>
              </a:rPr>
              <a:t>0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dis[4] = 3    prev[4] = 3</a:t>
            </a: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dis[5] = 8    prev[5] = 2</a:t>
            </a:r>
          </a:p>
          <a:p>
            <a:r>
              <a:rPr lang="en-US" altLang="zh-CN" b="1" dirty="0">
                <a:solidFill>
                  <a:srgbClr val="7030A0"/>
                </a:solidFill>
                <a:sym typeface="+mn-ea"/>
              </a:rPr>
              <a:t>dis[6] = 5    prev[6] = 3</a:t>
            </a:r>
          </a:p>
        </p:txBody>
      </p:sp>
      <p:sp>
        <p:nvSpPr>
          <p:cNvPr id="74" name="文本框 208"/>
          <p:cNvSpPr txBox="1"/>
          <p:nvPr/>
        </p:nvSpPr>
        <p:spPr>
          <a:xfrm>
            <a:off x="4477154" y="1499168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</a:rPr>
              <a:t>dis[1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]=2  prev[1]=0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]=3  prev[2]=3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]=1  prev[3]=0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]=3  prev[4]=3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]=8  prev[5]=2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]=5  prev[6]=3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75" name="文本框 208"/>
          <p:cNvSpPr txBox="1"/>
          <p:nvPr/>
        </p:nvSpPr>
        <p:spPr>
          <a:xfrm>
            <a:off x="4477154" y="4165628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</a:rPr>
              <a:t>dis[1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]=2  prev[1]=0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]=3  prev[2]=3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]=1  prev[3]=0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]=3  prev[4]=3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]=8  prev[5]=2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]=5  prev[6]=3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73787" y="430530"/>
            <a:ext cx="3051810" cy="2116455"/>
            <a:chOff x="5416" y="1416"/>
            <a:chExt cx="4806" cy="3333"/>
          </a:xfrm>
        </p:grpSpPr>
        <p:grpSp>
          <p:nvGrpSpPr>
            <p:cNvPr id="14" name="组合 13"/>
            <p:cNvGrpSpPr/>
            <p:nvPr/>
          </p:nvGrpSpPr>
          <p:grpSpPr>
            <a:xfrm>
              <a:off x="5416" y="1416"/>
              <a:ext cx="4806" cy="3333"/>
              <a:chOff x="5352" y="1480"/>
              <a:chExt cx="4806" cy="3333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+</a:t>
                </a:r>
                <a:endParaRPr lang="en-US" altLang="zh-CN" dirty="0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+</a:t>
                </a:r>
                <a:endParaRPr lang="en-US" altLang="zh-CN" dirty="0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733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</a:t>
                </a:r>
                <a:endParaRPr lang="en-US" altLang="zh-CN" dirty="0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352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86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132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471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0"/>
            </p:cNvCxnSpPr>
            <p:nvPr/>
          </p:nvCxnSpPr>
          <p:spPr>
            <a:xfrm flipH="1">
              <a:off x="5760" y="3204"/>
              <a:ext cx="586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5" idx="5"/>
              <a:endCxn id="8" idx="0"/>
            </p:cNvCxnSpPr>
            <p:nvPr/>
          </p:nvCxnSpPr>
          <p:spPr>
            <a:xfrm>
              <a:off x="6831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383" y="3204"/>
              <a:ext cx="495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540" y="3204"/>
              <a:ext cx="358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755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グループ化 92"/>
          <p:cNvGrpSpPr/>
          <p:nvPr/>
        </p:nvGrpSpPr>
        <p:grpSpPr>
          <a:xfrm>
            <a:off x="5009526" y="454660"/>
            <a:ext cx="2551851" cy="2542541"/>
            <a:chOff x="5009526" y="454660"/>
            <a:chExt cx="2551851" cy="2542541"/>
          </a:xfrm>
        </p:grpSpPr>
        <p:grpSp>
          <p:nvGrpSpPr>
            <p:cNvPr id="46" name="组合 23"/>
            <p:cNvGrpSpPr/>
            <p:nvPr/>
          </p:nvGrpSpPr>
          <p:grpSpPr>
            <a:xfrm>
              <a:off x="5338877" y="454660"/>
              <a:ext cx="2222500" cy="1826895"/>
              <a:chOff x="5810" y="1454"/>
              <a:chExt cx="3500" cy="2877"/>
            </a:xfrm>
          </p:grpSpPr>
          <p:grpSp>
            <p:nvGrpSpPr>
              <p:cNvPr id="47" name="组合 13"/>
              <p:cNvGrpSpPr/>
              <p:nvPr/>
            </p:nvGrpSpPr>
            <p:grpSpPr>
              <a:xfrm>
                <a:off x="5810" y="1454"/>
                <a:ext cx="3500" cy="2877"/>
                <a:chOff x="5746" y="1518"/>
                <a:chExt cx="3500" cy="2877"/>
              </a:xfrm>
            </p:grpSpPr>
            <p:sp>
              <p:nvSpPr>
                <p:cNvPr id="54" name="椭圆 3"/>
                <p:cNvSpPr/>
                <p:nvPr/>
              </p:nvSpPr>
              <p:spPr>
                <a:xfrm>
                  <a:off x="7459" y="1518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?</a:t>
                  </a:r>
                </a:p>
              </p:txBody>
            </p:sp>
            <p:sp>
              <p:nvSpPr>
                <p:cNvPr id="55" name="椭圆 4"/>
                <p:cNvSpPr/>
                <p:nvPr/>
              </p:nvSpPr>
              <p:spPr>
                <a:xfrm>
                  <a:off x="6359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!</a:t>
                  </a:r>
                  <a:endParaRPr lang="en-US" altLang="zh-CN" dirty="0"/>
                </a:p>
              </p:txBody>
            </p:sp>
            <p:sp>
              <p:nvSpPr>
                <p:cNvPr id="56" name="椭圆 5"/>
                <p:cNvSpPr/>
                <p:nvPr/>
              </p:nvSpPr>
              <p:spPr>
                <a:xfrm>
                  <a:off x="8559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en-US" altLang="zh-CN" dirty="0"/>
                </a:p>
              </p:txBody>
            </p:sp>
            <p:sp>
              <p:nvSpPr>
                <p:cNvPr id="57" name="椭圆 6"/>
                <p:cNvSpPr/>
                <p:nvPr/>
              </p:nvSpPr>
              <p:spPr>
                <a:xfrm>
                  <a:off x="5746" y="3686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dirty="0" smtClean="0"/>
                    <a:t>==</a:t>
                  </a:r>
                  <a:endParaRPr lang="en-US" altLang="zh-CN" sz="900" dirty="0"/>
                </a:p>
              </p:txBody>
            </p:sp>
          </p:grpSp>
          <p:cxnSp>
            <p:nvCxnSpPr>
              <p:cNvPr id="48" name="直接箭头连接符 14"/>
              <p:cNvCxnSpPr>
                <a:stCxn id="54" idx="3"/>
                <a:endCxn id="55" idx="7"/>
              </p:cNvCxnSpPr>
              <p:nvPr/>
            </p:nvCxnSpPr>
            <p:spPr>
              <a:xfrm flipH="1">
                <a:off x="7009" y="2059"/>
                <a:ext cx="614" cy="64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15"/>
              <p:cNvCxnSpPr>
                <a:stCxn id="55" idx="3"/>
                <a:endCxn id="57" idx="0"/>
              </p:cNvCxnSpPr>
              <p:nvPr/>
            </p:nvCxnSpPr>
            <p:spPr>
              <a:xfrm flipH="1">
                <a:off x="6154" y="3204"/>
                <a:ext cx="370" cy="41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20"/>
              <p:cNvCxnSpPr>
                <a:stCxn id="54" idx="4"/>
                <a:endCxn id="69" idx="0"/>
              </p:cNvCxnSpPr>
              <p:nvPr/>
            </p:nvCxnSpPr>
            <p:spPr>
              <a:xfrm>
                <a:off x="7867" y="2163"/>
                <a:ext cx="0" cy="4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22"/>
              <p:cNvCxnSpPr>
                <a:stCxn id="54" idx="5"/>
                <a:endCxn id="56" idx="1"/>
              </p:cNvCxnSpPr>
              <p:nvPr/>
            </p:nvCxnSpPr>
            <p:spPr>
              <a:xfrm>
                <a:off x="8109" y="2059"/>
                <a:ext cx="614" cy="64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椭圆 8"/>
            <p:cNvSpPr/>
            <p:nvPr/>
          </p:nvSpPr>
          <p:spPr>
            <a:xfrm>
              <a:off x="5009526" y="2546985"/>
              <a:ext cx="436245" cy="45021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64" name="椭圆 9"/>
            <p:cNvSpPr/>
            <p:nvPr/>
          </p:nvSpPr>
          <p:spPr>
            <a:xfrm>
              <a:off x="5663997" y="2546986"/>
              <a:ext cx="436245" cy="45021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cxnSp>
          <p:nvCxnSpPr>
            <p:cNvPr id="65" name="直接箭头连接符 19"/>
            <p:cNvCxnSpPr>
              <a:stCxn id="57" idx="5"/>
              <a:endCxn id="64" idx="0"/>
            </p:cNvCxnSpPr>
            <p:nvPr/>
          </p:nvCxnSpPr>
          <p:spPr>
            <a:xfrm>
              <a:off x="5711235" y="2215623"/>
              <a:ext cx="170885" cy="33136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20"/>
            <p:cNvCxnSpPr>
              <a:stCxn id="57" idx="3"/>
              <a:endCxn id="63" idx="0"/>
            </p:cNvCxnSpPr>
            <p:nvPr/>
          </p:nvCxnSpPr>
          <p:spPr>
            <a:xfrm flipH="1">
              <a:off x="5227649" y="2215623"/>
              <a:ext cx="175115" cy="33136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椭圆 5"/>
            <p:cNvSpPr/>
            <p:nvPr/>
          </p:nvSpPr>
          <p:spPr>
            <a:xfrm>
              <a:off x="6426632" y="1181734"/>
              <a:ext cx="436245" cy="45021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en-US" altLang="zh-CN" dirty="0"/>
            </a:p>
          </p:txBody>
        </p:sp>
      </p:grpSp>
      <p:grpSp>
        <p:nvGrpSpPr>
          <p:cNvPr id="94" name="组合 23"/>
          <p:cNvGrpSpPr/>
          <p:nvPr/>
        </p:nvGrpSpPr>
        <p:grpSpPr>
          <a:xfrm>
            <a:off x="751319" y="3077845"/>
            <a:ext cx="1268730" cy="2116455"/>
            <a:chOff x="6245" y="1416"/>
            <a:chExt cx="1998" cy="3333"/>
          </a:xfrm>
        </p:grpSpPr>
        <p:grpSp>
          <p:nvGrpSpPr>
            <p:cNvPr id="95" name="组合 13"/>
            <p:cNvGrpSpPr/>
            <p:nvPr/>
          </p:nvGrpSpPr>
          <p:grpSpPr>
            <a:xfrm>
              <a:off x="6245" y="1416"/>
              <a:ext cx="1998" cy="3333"/>
              <a:chOff x="6181" y="1480"/>
              <a:chExt cx="1998" cy="3333"/>
            </a:xfrm>
          </p:grpSpPr>
          <p:sp>
            <p:nvSpPr>
              <p:cNvPr id="102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03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06" name="椭圆 7"/>
              <p:cNvSpPr/>
              <p:nvPr/>
            </p:nvSpPr>
            <p:spPr>
              <a:xfrm>
                <a:off x="686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</p:grpSp>
        <p:cxnSp>
          <p:nvCxnSpPr>
            <p:cNvPr id="96" name="直接箭头连接符 14"/>
            <p:cNvCxnSpPr>
              <a:stCxn id="102" idx="3"/>
              <a:endCxn id="103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18"/>
            <p:cNvCxnSpPr>
              <a:stCxn id="103" idx="5"/>
              <a:endCxn id="106" idx="0"/>
            </p:cNvCxnSpPr>
            <p:nvPr/>
          </p:nvCxnSpPr>
          <p:spPr>
            <a:xfrm>
              <a:off x="6831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グループ化 144"/>
          <p:cNvGrpSpPr/>
          <p:nvPr/>
        </p:nvGrpSpPr>
        <p:grpSpPr>
          <a:xfrm>
            <a:off x="2401164" y="3886200"/>
            <a:ext cx="3894023" cy="1647825"/>
            <a:chOff x="4017239" y="3895090"/>
            <a:chExt cx="3894023" cy="1647825"/>
          </a:xfrm>
        </p:grpSpPr>
        <p:grpSp>
          <p:nvGrpSpPr>
            <p:cNvPr id="109" name="组合 23"/>
            <p:cNvGrpSpPr/>
            <p:nvPr/>
          </p:nvGrpSpPr>
          <p:grpSpPr>
            <a:xfrm>
              <a:off x="4017239" y="3895090"/>
              <a:ext cx="1746885" cy="1647825"/>
              <a:chOff x="7556" y="1416"/>
              <a:chExt cx="2751" cy="2595"/>
            </a:xfrm>
          </p:grpSpPr>
          <p:grpSp>
            <p:nvGrpSpPr>
              <p:cNvPr id="110" name="组合 13"/>
              <p:cNvGrpSpPr/>
              <p:nvPr/>
            </p:nvGrpSpPr>
            <p:grpSpPr>
              <a:xfrm>
                <a:off x="7556" y="1416"/>
                <a:ext cx="2751" cy="2595"/>
                <a:chOff x="7492" y="1480"/>
                <a:chExt cx="2751" cy="2595"/>
              </a:xfrm>
            </p:grpSpPr>
            <p:sp>
              <p:nvSpPr>
                <p:cNvPr id="117" name="椭圆 3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en-US" altLang="zh-CN" dirty="0"/>
                </a:p>
              </p:txBody>
            </p:sp>
            <p:sp>
              <p:nvSpPr>
                <p:cNvPr id="119" name="椭圆 5"/>
                <p:cNvSpPr/>
                <p:nvPr/>
              </p:nvSpPr>
              <p:spPr>
                <a:xfrm>
                  <a:off x="8515" y="2462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2</a:t>
                  </a:r>
                  <a:endParaRPr lang="en-US" altLang="zh-CN" dirty="0"/>
                </a:p>
              </p:txBody>
            </p:sp>
            <p:sp>
              <p:nvSpPr>
                <p:cNvPr id="123" name="椭圆 9"/>
                <p:cNvSpPr/>
                <p:nvPr/>
              </p:nvSpPr>
              <p:spPr>
                <a:xfrm>
                  <a:off x="9556" y="3366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3</a:t>
                  </a:r>
                  <a:endParaRPr lang="en-US" altLang="zh-CN" dirty="0"/>
                </a:p>
              </p:txBody>
            </p:sp>
          </p:grpSp>
          <p:cxnSp>
            <p:nvCxnSpPr>
              <p:cNvPr id="114" name="直接箭头连接符 19"/>
              <p:cNvCxnSpPr>
                <a:stCxn id="119" idx="5"/>
                <a:endCxn id="123" idx="1"/>
              </p:cNvCxnSpPr>
              <p:nvPr/>
            </p:nvCxnSpPr>
            <p:spPr>
              <a:xfrm>
                <a:off x="9165" y="3003"/>
                <a:ext cx="555" cy="4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箭头连接符 22"/>
              <p:cNvCxnSpPr>
                <a:stCxn id="117" idx="5"/>
                <a:endCxn id="119" idx="1"/>
              </p:cNvCxnSpPr>
              <p:nvPr/>
            </p:nvCxnSpPr>
            <p:spPr>
              <a:xfrm>
                <a:off x="8142" y="2021"/>
                <a:ext cx="537" cy="48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右矢印 136"/>
            <p:cNvSpPr/>
            <p:nvPr/>
          </p:nvSpPr>
          <p:spPr>
            <a:xfrm>
              <a:off x="5687188" y="4476115"/>
              <a:ext cx="500380" cy="3714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8" name="组合 23"/>
            <p:cNvGrpSpPr/>
            <p:nvPr/>
          </p:nvGrpSpPr>
          <p:grpSpPr>
            <a:xfrm>
              <a:off x="6164377" y="3895090"/>
              <a:ext cx="1746885" cy="1647825"/>
              <a:chOff x="7556" y="1416"/>
              <a:chExt cx="2751" cy="2595"/>
            </a:xfrm>
          </p:grpSpPr>
          <p:grpSp>
            <p:nvGrpSpPr>
              <p:cNvPr id="139" name="组合 13"/>
              <p:cNvGrpSpPr/>
              <p:nvPr/>
            </p:nvGrpSpPr>
            <p:grpSpPr>
              <a:xfrm>
                <a:off x="7556" y="1416"/>
                <a:ext cx="2751" cy="2595"/>
                <a:chOff x="7492" y="1480"/>
                <a:chExt cx="2751" cy="2595"/>
              </a:xfrm>
            </p:grpSpPr>
            <p:sp>
              <p:nvSpPr>
                <p:cNvPr id="142" name="椭圆 3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en-US" altLang="zh-CN" dirty="0"/>
                </a:p>
              </p:txBody>
            </p:sp>
            <p:sp>
              <p:nvSpPr>
                <p:cNvPr id="143" name="椭圆 5"/>
                <p:cNvSpPr/>
                <p:nvPr/>
              </p:nvSpPr>
              <p:spPr>
                <a:xfrm>
                  <a:off x="8515" y="2462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3</a:t>
                  </a:r>
                  <a:endParaRPr lang="en-US" altLang="zh-CN" dirty="0"/>
                </a:p>
              </p:txBody>
            </p:sp>
            <p:sp>
              <p:nvSpPr>
                <p:cNvPr id="144" name="椭圆 9"/>
                <p:cNvSpPr/>
                <p:nvPr/>
              </p:nvSpPr>
              <p:spPr>
                <a:xfrm>
                  <a:off x="9556" y="3366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6</a:t>
                  </a:r>
                  <a:endParaRPr lang="en-US" altLang="zh-CN" dirty="0"/>
                </a:p>
              </p:txBody>
            </p:sp>
          </p:grpSp>
          <p:cxnSp>
            <p:nvCxnSpPr>
              <p:cNvPr id="140" name="直接箭头连接符 19"/>
              <p:cNvCxnSpPr>
                <a:stCxn id="143" idx="5"/>
                <a:endCxn id="144" idx="1"/>
              </p:cNvCxnSpPr>
              <p:nvPr/>
            </p:nvCxnSpPr>
            <p:spPr>
              <a:xfrm>
                <a:off x="9165" y="3003"/>
                <a:ext cx="555" cy="4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箭头连接符 22"/>
              <p:cNvCxnSpPr>
                <a:stCxn id="142" idx="5"/>
                <a:endCxn id="143" idx="1"/>
              </p:cNvCxnSpPr>
              <p:nvPr/>
            </p:nvCxnSpPr>
            <p:spPr>
              <a:xfrm>
                <a:off x="8142" y="2021"/>
                <a:ext cx="537" cy="48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6" name="グループ化 145"/>
          <p:cNvGrpSpPr/>
          <p:nvPr/>
        </p:nvGrpSpPr>
        <p:grpSpPr>
          <a:xfrm>
            <a:off x="6931467" y="3886200"/>
            <a:ext cx="3894023" cy="1647825"/>
            <a:chOff x="4017239" y="3895090"/>
            <a:chExt cx="3894023" cy="1647825"/>
          </a:xfrm>
        </p:grpSpPr>
        <p:grpSp>
          <p:nvGrpSpPr>
            <p:cNvPr id="147" name="组合 23"/>
            <p:cNvGrpSpPr/>
            <p:nvPr/>
          </p:nvGrpSpPr>
          <p:grpSpPr>
            <a:xfrm>
              <a:off x="4017239" y="3895090"/>
              <a:ext cx="1746885" cy="1647825"/>
              <a:chOff x="7556" y="1416"/>
              <a:chExt cx="2751" cy="2595"/>
            </a:xfrm>
          </p:grpSpPr>
          <p:grpSp>
            <p:nvGrpSpPr>
              <p:cNvPr id="156" name="组合 13"/>
              <p:cNvGrpSpPr/>
              <p:nvPr/>
            </p:nvGrpSpPr>
            <p:grpSpPr>
              <a:xfrm>
                <a:off x="7556" y="1416"/>
                <a:ext cx="2751" cy="2595"/>
                <a:chOff x="7492" y="1480"/>
                <a:chExt cx="2751" cy="2595"/>
              </a:xfrm>
            </p:grpSpPr>
            <p:sp>
              <p:nvSpPr>
                <p:cNvPr id="159" name="椭圆 3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2</a:t>
                  </a:r>
                  <a:endParaRPr lang="en-US" altLang="zh-CN" dirty="0"/>
                </a:p>
              </p:txBody>
            </p:sp>
            <p:sp>
              <p:nvSpPr>
                <p:cNvPr id="160" name="椭圆 5"/>
                <p:cNvSpPr/>
                <p:nvPr/>
              </p:nvSpPr>
              <p:spPr>
                <a:xfrm>
                  <a:off x="8515" y="2462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4</a:t>
                  </a:r>
                  <a:endParaRPr lang="en-US" altLang="zh-CN" dirty="0"/>
                </a:p>
              </p:txBody>
            </p:sp>
            <p:sp>
              <p:nvSpPr>
                <p:cNvPr id="161" name="椭圆 9"/>
                <p:cNvSpPr/>
                <p:nvPr/>
              </p:nvSpPr>
              <p:spPr>
                <a:xfrm>
                  <a:off x="9556" y="3366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6</a:t>
                  </a:r>
                  <a:endParaRPr lang="en-US" altLang="zh-CN" dirty="0"/>
                </a:p>
              </p:txBody>
            </p:sp>
          </p:grpSp>
          <p:cxnSp>
            <p:nvCxnSpPr>
              <p:cNvPr id="157" name="直接箭头连接符 19"/>
              <p:cNvCxnSpPr>
                <a:stCxn id="160" idx="5"/>
                <a:endCxn id="161" idx="1"/>
              </p:cNvCxnSpPr>
              <p:nvPr/>
            </p:nvCxnSpPr>
            <p:spPr>
              <a:xfrm>
                <a:off x="9165" y="3003"/>
                <a:ext cx="555" cy="4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22"/>
              <p:cNvCxnSpPr>
                <a:stCxn id="159" idx="5"/>
                <a:endCxn id="160" idx="1"/>
              </p:cNvCxnSpPr>
              <p:nvPr/>
            </p:nvCxnSpPr>
            <p:spPr>
              <a:xfrm>
                <a:off x="8142" y="2021"/>
                <a:ext cx="537" cy="48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右矢印 147"/>
            <p:cNvSpPr/>
            <p:nvPr/>
          </p:nvSpPr>
          <p:spPr>
            <a:xfrm>
              <a:off x="5687188" y="4476115"/>
              <a:ext cx="500380" cy="3714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9" name="组合 23"/>
            <p:cNvGrpSpPr/>
            <p:nvPr/>
          </p:nvGrpSpPr>
          <p:grpSpPr>
            <a:xfrm>
              <a:off x="6164377" y="3895090"/>
              <a:ext cx="1746885" cy="1647825"/>
              <a:chOff x="7556" y="1416"/>
              <a:chExt cx="2751" cy="2595"/>
            </a:xfrm>
          </p:grpSpPr>
          <p:grpSp>
            <p:nvGrpSpPr>
              <p:cNvPr id="150" name="组合 13"/>
              <p:cNvGrpSpPr/>
              <p:nvPr/>
            </p:nvGrpSpPr>
            <p:grpSpPr>
              <a:xfrm>
                <a:off x="7556" y="1416"/>
                <a:ext cx="2751" cy="2595"/>
                <a:chOff x="7492" y="1480"/>
                <a:chExt cx="2751" cy="2595"/>
              </a:xfrm>
            </p:grpSpPr>
            <p:sp>
              <p:nvSpPr>
                <p:cNvPr id="153" name="椭圆 3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b="1" dirty="0" smtClean="0"/>
                    <a:t>12</a:t>
                  </a:r>
                  <a:endParaRPr lang="en-US" altLang="zh-CN" sz="900" b="1" dirty="0"/>
                </a:p>
              </p:txBody>
            </p:sp>
            <p:sp>
              <p:nvSpPr>
                <p:cNvPr id="154" name="椭圆 5"/>
                <p:cNvSpPr/>
                <p:nvPr/>
              </p:nvSpPr>
              <p:spPr>
                <a:xfrm>
                  <a:off x="8515" y="2462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b="1" dirty="0" smtClean="0"/>
                    <a:t>10</a:t>
                  </a:r>
                  <a:endParaRPr lang="en-US" altLang="zh-CN" sz="900" b="1" dirty="0"/>
                </a:p>
              </p:txBody>
            </p:sp>
            <p:sp>
              <p:nvSpPr>
                <p:cNvPr id="155" name="椭圆 9"/>
                <p:cNvSpPr/>
                <p:nvPr/>
              </p:nvSpPr>
              <p:spPr>
                <a:xfrm>
                  <a:off x="9556" y="3366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6</a:t>
                  </a:r>
                  <a:endParaRPr lang="en-US" altLang="zh-CN" dirty="0"/>
                </a:p>
              </p:txBody>
            </p:sp>
          </p:grpSp>
          <p:cxnSp>
            <p:nvCxnSpPr>
              <p:cNvPr id="151" name="直接箭头连接符 19"/>
              <p:cNvCxnSpPr>
                <a:stCxn id="154" idx="5"/>
                <a:endCxn id="155" idx="1"/>
              </p:cNvCxnSpPr>
              <p:nvPr/>
            </p:nvCxnSpPr>
            <p:spPr>
              <a:xfrm>
                <a:off x="9165" y="3003"/>
                <a:ext cx="555" cy="4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22"/>
              <p:cNvCxnSpPr>
                <a:stCxn id="153" idx="5"/>
                <a:endCxn id="154" idx="1"/>
              </p:cNvCxnSpPr>
              <p:nvPr/>
            </p:nvCxnSpPr>
            <p:spPr>
              <a:xfrm>
                <a:off x="8142" y="2021"/>
                <a:ext cx="537" cy="48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グループ化 190"/>
          <p:cNvGrpSpPr/>
          <p:nvPr/>
        </p:nvGrpSpPr>
        <p:grpSpPr>
          <a:xfrm>
            <a:off x="7847539" y="441803"/>
            <a:ext cx="1883030" cy="1989852"/>
            <a:chOff x="7847539" y="441803"/>
            <a:chExt cx="1883030" cy="1989852"/>
          </a:xfrm>
        </p:grpSpPr>
        <p:grpSp>
          <p:nvGrpSpPr>
            <p:cNvPr id="178" name="グループ化 177"/>
            <p:cNvGrpSpPr/>
            <p:nvPr/>
          </p:nvGrpSpPr>
          <p:grpSpPr>
            <a:xfrm>
              <a:off x="8023984" y="441803"/>
              <a:ext cx="1706585" cy="1989852"/>
              <a:chOff x="8061799" y="417861"/>
              <a:chExt cx="1706585" cy="1989852"/>
            </a:xfrm>
          </p:grpSpPr>
          <p:grpSp>
            <p:nvGrpSpPr>
              <p:cNvPr id="167" name="グループ化 166"/>
              <p:cNvGrpSpPr/>
              <p:nvPr/>
            </p:nvGrpSpPr>
            <p:grpSpPr>
              <a:xfrm>
                <a:off x="8434157" y="648334"/>
                <a:ext cx="961869" cy="734690"/>
                <a:chOff x="8434157" y="648334"/>
                <a:chExt cx="961869" cy="734690"/>
              </a:xfrm>
            </p:grpSpPr>
            <p:sp>
              <p:nvSpPr>
                <p:cNvPr id="164" name="椭圆 9"/>
                <p:cNvSpPr/>
                <p:nvPr/>
              </p:nvSpPr>
              <p:spPr>
                <a:xfrm>
                  <a:off x="8678352" y="648334"/>
                  <a:ext cx="436245" cy="450215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cxnSp>
              <p:nvCxnSpPr>
                <p:cNvPr id="165" name="直接箭头连接符 19"/>
                <p:cNvCxnSpPr>
                  <a:stCxn id="164" idx="5"/>
                  <a:endCxn id="171" idx="1"/>
                </p:cNvCxnSpPr>
                <p:nvPr/>
              </p:nvCxnSpPr>
              <p:spPr>
                <a:xfrm>
                  <a:off x="9050710" y="1032617"/>
                  <a:ext cx="345316" cy="350407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接箭头连接符 20"/>
                <p:cNvCxnSpPr>
                  <a:stCxn id="164" idx="3"/>
                  <a:endCxn id="168" idx="7"/>
                </p:cNvCxnSpPr>
                <p:nvPr/>
              </p:nvCxnSpPr>
              <p:spPr>
                <a:xfrm flipH="1">
                  <a:off x="8434157" y="1032617"/>
                  <a:ext cx="308082" cy="34754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8" name="椭圆 9"/>
              <p:cNvSpPr/>
              <p:nvPr/>
            </p:nvSpPr>
            <p:spPr>
              <a:xfrm>
                <a:off x="8061799" y="1314233"/>
                <a:ext cx="436245" cy="45021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71" name="椭圆 9"/>
              <p:cNvSpPr/>
              <p:nvPr/>
            </p:nvSpPr>
            <p:spPr>
              <a:xfrm>
                <a:off x="9332139" y="1317092"/>
                <a:ext cx="436245" cy="45021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77" name="角丸四角形 176"/>
              <p:cNvSpPr/>
              <p:nvPr/>
            </p:nvSpPr>
            <p:spPr>
              <a:xfrm rot="1595043">
                <a:off x="8083448" y="417861"/>
                <a:ext cx="885092" cy="1989852"/>
              </a:xfrm>
              <a:prstGeom prst="roundRect">
                <a:avLst/>
              </a:prstGeom>
              <a:noFill/>
              <a:ln w="38100"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79" name="直接箭头连接符 20"/>
            <p:cNvCxnSpPr>
              <a:stCxn id="168" idx="3"/>
            </p:cNvCxnSpPr>
            <p:nvPr/>
          </p:nvCxnSpPr>
          <p:spPr>
            <a:xfrm flipH="1">
              <a:off x="7847539" y="1722458"/>
              <a:ext cx="240332" cy="2907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9"/>
            <p:cNvCxnSpPr>
              <a:stCxn id="168" idx="5"/>
            </p:cNvCxnSpPr>
            <p:nvPr/>
          </p:nvCxnSpPr>
          <p:spPr>
            <a:xfrm>
              <a:off x="8396342" y="1722458"/>
              <a:ext cx="218509" cy="3049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37398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(4/4)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107315" y="1212850"/>
            <a:ext cx="3654425" cy="2545080"/>
            <a:chOff x="485" y="3320"/>
            <a:chExt cx="6194" cy="4142"/>
          </a:xfrm>
        </p:grpSpPr>
        <p:grpSp>
          <p:nvGrpSpPr>
            <p:cNvPr id="141" name="组合 140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42" name="组合 141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43" name="椭圆 142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2</a:t>
                  </a:r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1</a:t>
                  </a:r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FF0000"/>
                      </a:solidFill>
                    </a:rPr>
                    <a:t>5</a:t>
                  </a:r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6</a:t>
                  </a:r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4</a:t>
                  </a:r>
                </a:p>
              </p:txBody>
            </p:sp>
            <p:sp>
              <p:nvSpPr>
                <p:cNvPr id="149" name="椭圆 148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150" name="直接箭头连接符 149"/>
              <p:cNvCxnSpPr>
                <a:stCxn id="143" idx="6"/>
                <a:endCxn id="145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/>
              <p:cNvCxnSpPr>
                <a:stCxn id="145" idx="5"/>
                <a:endCxn id="148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>
                <a:stCxn id="145" idx="3"/>
                <a:endCxn id="149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>
                <a:stCxn id="144" idx="7"/>
                <a:endCxn id="143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153"/>
              <p:cNvCxnSpPr>
                <a:stCxn id="143" idx="5"/>
                <a:endCxn id="149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>
                <a:stCxn id="149" idx="2"/>
                <a:endCxn id="144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/>
              <p:cNvCxnSpPr>
                <a:stCxn id="149" idx="3"/>
                <a:endCxn id="146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箭头连接符 156"/>
              <p:cNvCxnSpPr>
                <a:stCxn id="149" idx="5"/>
                <a:endCxn id="147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/>
              <p:cNvCxnSpPr>
                <a:stCxn id="147" idx="2"/>
                <a:endCxn id="146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/>
              <p:cNvCxnSpPr>
                <a:stCxn id="148" idx="3"/>
                <a:endCxn id="147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/>
              <p:cNvCxnSpPr>
                <a:stCxn id="149" idx="6"/>
                <a:endCxn id="148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箭头连接符 160"/>
              <p:cNvCxnSpPr>
                <a:stCxn id="144" idx="5"/>
                <a:endCxn id="146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文本框 161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174" name="文本框 173"/>
          <p:cNvSpPr txBox="1"/>
          <p:nvPr/>
        </p:nvSpPr>
        <p:spPr>
          <a:xfrm>
            <a:off x="8934450" y="1444318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dis[0]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    prev[0]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/>
              <a:t>dis[1] = 2    prev[1] = </a:t>
            </a:r>
            <a:r>
              <a:rPr lang="en-US" altLang="zh-CN" b="1" dirty="0" smtClean="0"/>
              <a:t>0</a:t>
            </a:r>
            <a:endParaRPr lang="en-US" altLang="zh-CN" b="1" dirty="0"/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dis[2] = 3    prev[2] = 3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dis[3] = 1    prev[3] = </a:t>
            </a:r>
            <a:r>
              <a:rPr lang="en-US" altLang="zh-CN" b="1" dirty="0" smtClean="0">
                <a:solidFill>
                  <a:schemeClr val="tx1"/>
                </a:solidFill>
                <a:sym typeface="+mn-ea"/>
              </a:rPr>
              <a:t>0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dis[4] = 3    prev[4] = 3</a:t>
            </a:r>
          </a:p>
          <a:p>
            <a:r>
              <a:rPr lang="en-US" altLang="zh-CN" b="1" dirty="0">
                <a:solidFill>
                  <a:srgbClr val="7030A0"/>
                </a:solidFill>
                <a:sym typeface="+mn-ea"/>
              </a:rPr>
              <a:t>dis[5] = 6    prev[5] = 6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dis[6] = 5    prev[6] = 3</a:t>
            </a:r>
          </a:p>
        </p:txBody>
      </p:sp>
      <p:sp>
        <p:nvSpPr>
          <p:cNvPr id="38" name="文本框 208"/>
          <p:cNvSpPr txBox="1"/>
          <p:nvPr/>
        </p:nvSpPr>
        <p:spPr>
          <a:xfrm>
            <a:off x="4118995" y="1487220"/>
            <a:ext cx="32308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</a:rPr>
              <a:t>dis[1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]=2  prev[1]=0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]=3  prev[2]=3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]=1  prev[3]=0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]=3  prev[4]=3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]=6  prev[5]=6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]=5  prev[6]=3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Union/Find 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968375" y="1814195"/>
            <a:ext cx="6663055" cy="1372235"/>
            <a:chOff x="2203" y="3277"/>
            <a:chExt cx="10493" cy="2161"/>
          </a:xfrm>
        </p:grpSpPr>
        <p:grpSp>
          <p:nvGrpSpPr>
            <p:cNvPr id="13" name="组合 12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66" y="3279"/>
              <a:ext cx="903" cy="2156"/>
              <a:chOff x="2179" y="3277"/>
              <a:chExt cx="903" cy="2156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1794" y="3282"/>
              <a:ext cx="903" cy="2156"/>
              <a:chOff x="2179" y="3277"/>
              <a:chExt cx="903" cy="2156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8246745" y="2193290"/>
            <a:ext cx="28403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初始化</a:t>
            </a:r>
            <a:r>
              <a:rPr lang="en-US" altLang="zh-CN" sz="2400" b="1" smtClean="0"/>
              <a:t>(0</a:t>
            </a:r>
            <a:r>
              <a:rPr lang="zh-CN" altLang="en-US" sz="2400" b="1" smtClean="0"/>
              <a:t>不使用</a:t>
            </a:r>
            <a:r>
              <a:rPr lang="en-US" altLang="zh-CN" sz="2400" b="1" dirty="0"/>
              <a:t>)</a:t>
            </a:r>
          </a:p>
          <a:p>
            <a:r>
              <a:rPr lang="en-US" altLang="zh-CN" sz="2400" dirty="0"/>
              <a:t>find(1) = 1</a:t>
            </a:r>
            <a:br>
              <a:rPr lang="en-US" altLang="zh-CN" sz="2400" dirty="0"/>
            </a:br>
            <a:r>
              <a:rPr lang="en-US" altLang="zh-CN" sz="2400" dirty="0"/>
              <a:t>...</a:t>
            </a:r>
          </a:p>
          <a:p>
            <a:r>
              <a:rPr lang="en-US" altLang="zh-CN" sz="2400" dirty="0"/>
              <a:t>find(8) = 8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68375" y="3849370"/>
            <a:ext cx="6663690" cy="2016760"/>
            <a:chOff x="2203" y="3277"/>
            <a:chExt cx="10494" cy="3176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155" y="5038"/>
              <a:ext cx="1546" cy="1415"/>
              <a:chOff x="1368" y="5036"/>
              <a:chExt cx="1546" cy="1415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079" y="561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61" name="直接箭头连接符 60"/>
              <p:cNvCxnSpPr>
                <a:stCxn id="60" idx="1"/>
                <a:endCxn id="56" idx="5"/>
              </p:cNvCxnSpPr>
              <p:nvPr/>
            </p:nvCxnSpPr>
            <p:spPr>
              <a:xfrm flipH="1" flipV="1">
                <a:off x="1368" y="5312"/>
                <a:ext cx="760" cy="42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195" y="5036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1794" y="3282"/>
              <a:ext cx="903" cy="2156"/>
              <a:chOff x="2179" y="3277"/>
              <a:chExt cx="903" cy="2156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8246745" y="4507230"/>
            <a:ext cx="28403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Union(S,5,6)</a:t>
            </a:r>
            <a:r>
              <a:rPr lang="en-US" altLang="zh-CN" sz="2400" b="1" dirty="0">
                <a:sym typeface="+mn-ea"/>
              </a:rPr>
              <a:t>-&gt;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en-US" altLang="zh-CN" sz="2400" dirty="0"/>
              <a:t>find(5) = 5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2400" smtClean="0">
                <a:solidFill>
                  <a:srgbClr val="FF0000"/>
                </a:solidFill>
                <a:sym typeface="+mn-ea"/>
              </a:rPr>
              <a:t>不等于</a:t>
            </a:r>
            <a:r>
              <a:rPr lang="en-US" altLang="zh-CN" sz="2400" smtClean="0">
                <a:solidFill>
                  <a:srgbClr val="FF0000"/>
                </a:solidFill>
                <a:sym typeface="+mn-ea"/>
              </a:rPr>
              <a:t>0)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find(6) = 5</a:t>
            </a:r>
          </a:p>
        </p:txBody>
      </p:sp>
      <p:sp>
        <p:nvSpPr>
          <p:cNvPr id="72" name="椭圆 71"/>
          <p:cNvSpPr/>
          <p:nvPr/>
        </p:nvSpPr>
        <p:spPr>
          <a:xfrm>
            <a:off x="217170" y="2653665"/>
            <a:ext cx="530225" cy="530225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0</a:t>
            </a:r>
            <a:endParaRPr lang="en-US" altLang="zh-CN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Union/Find 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942975" y="1411605"/>
            <a:ext cx="6620510" cy="2016760"/>
            <a:chOff x="2203" y="3277"/>
            <a:chExt cx="10426" cy="3176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155" y="5038"/>
              <a:ext cx="1546" cy="1415"/>
              <a:chOff x="1368" y="5036"/>
              <a:chExt cx="1546" cy="1415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079" y="561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61" name="直接箭头连接符 60"/>
              <p:cNvCxnSpPr>
                <a:stCxn id="60" idx="1"/>
                <a:endCxn id="56" idx="5"/>
              </p:cNvCxnSpPr>
              <p:nvPr/>
            </p:nvCxnSpPr>
            <p:spPr>
              <a:xfrm flipH="1" flipV="1">
                <a:off x="1368" y="5312"/>
                <a:ext cx="760" cy="42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195" y="5036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1100" y="4858"/>
              <a:ext cx="1529" cy="1573"/>
              <a:chOff x="1485" y="4853"/>
              <a:chExt cx="1529" cy="1573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179" y="5591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1485" y="5184"/>
                <a:ext cx="748" cy="55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237" y="4853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8233410" y="2323465"/>
            <a:ext cx="33312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Union(S,7,8)</a:t>
            </a:r>
            <a:r>
              <a:rPr lang="en-US" altLang="zh-CN" sz="2400" b="1" dirty="0">
                <a:sym typeface="+mn-ea"/>
              </a:rPr>
              <a:t>-&gt;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en-US" altLang="zh-CN" sz="2400" dirty="0">
                <a:solidFill>
                  <a:schemeClr val="tx1"/>
                </a:solidFill>
              </a:rPr>
              <a:t>find(7) = 7</a:t>
            </a:r>
            <a:r>
              <a:rPr lang="en-US" altLang="zh-CN" sz="2400">
                <a:solidFill>
                  <a:srgbClr val="FF0000"/>
                </a:solidFill>
              </a:rPr>
              <a:t>(</a:t>
            </a:r>
            <a:r>
              <a:rPr lang="zh-CN" altLang="en-US" sz="2400" smtClean="0">
                <a:solidFill>
                  <a:srgbClr val="FF0000"/>
                </a:solidFill>
              </a:rPr>
              <a:t>不等于</a:t>
            </a:r>
            <a:r>
              <a:rPr lang="en-US" altLang="zh-CN" sz="2400" smtClean="0">
                <a:solidFill>
                  <a:srgbClr val="FF0000"/>
                </a:solidFill>
              </a:rPr>
              <a:t>0)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find(8) = 7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942975" y="3708400"/>
            <a:ext cx="573405" cy="1369060"/>
            <a:chOff x="2179" y="3277"/>
            <a:chExt cx="903" cy="2156"/>
          </a:xfrm>
        </p:grpSpPr>
        <p:sp>
          <p:nvSpPr>
            <p:cNvPr id="73" name="椭圆 72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</a:p>
          </p:txBody>
        </p:sp>
        <p:cxnSp>
          <p:nvCxnSpPr>
            <p:cNvPr id="74" name="直接箭头连接符 73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0</a:t>
              </a:r>
              <a:endParaRPr lang="en-US" altLang="zh-CN" dirty="0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1747520" y="3708400"/>
            <a:ext cx="573405" cy="1369060"/>
            <a:chOff x="2179" y="3277"/>
            <a:chExt cx="903" cy="2156"/>
          </a:xfrm>
        </p:grpSpPr>
        <p:sp>
          <p:nvSpPr>
            <p:cNvPr id="77" name="椭圆 76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</a:p>
          </p:txBody>
        </p:sp>
        <p:cxnSp>
          <p:nvCxnSpPr>
            <p:cNvPr id="78" name="直接箭头连接符 77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0</a:t>
              </a:r>
              <a:endParaRPr lang="en-US" altLang="zh-CN" dirty="0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630805" y="3708400"/>
            <a:ext cx="573405" cy="1369060"/>
            <a:chOff x="2179" y="3277"/>
            <a:chExt cx="903" cy="2156"/>
          </a:xfrm>
        </p:grpSpPr>
        <p:sp>
          <p:nvSpPr>
            <p:cNvPr id="81" name="椭圆 80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</a:p>
          </p:txBody>
        </p:sp>
        <p:cxnSp>
          <p:nvCxnSpPr>
            <p:cNvPr id="82" name="直接箭头连接符 81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0</a:t>
              </a:r>
              <a:endParaRPr lang="en-US" altLang="zh-CN" dirty="0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3455035" y="3709035"/>
            <a:ext cx="573405" cy="1369060"/>
            <a:chOff x="2179" y="3277"/>
            <a:chExt cx="903" cy="2156"/>
          </a:xfrm>
        </p:grpSpPr>
        <p:sp>
          <p:nvSpPr>
            <p:cNvPr id="85" name="椭圆 84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4</a:t>
              </a:r>
            </a:p>
          </p:txBody>
        </p:sp>
        <p:cxnSp>
          <p:nvCxnSpPr>
            <p:cNvPr id="86" name="直接箭头连接符 85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0</a:t>
              </a:r>
              <a:endParaRPr lang="en-US" altLang="zh-CN" dirty="0"/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353560" y="3709670"/>
            <a:ext cx="573405" cy="1369060"/>
            <a:chOff x="2179" y="3277"/>
            <a:chExt cx="903" cy="2156"/>
          </a:xfrm>
        </p:grpSpPr>
        <p:sp>
          <p:nvSpPr>
            <p:cNvPr id="89" name="椭圆 88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5</a:t>
              </a:r>
            </a:p>
          </p:txBody>
        </p:sp>
        <p:cxnSp>
          <p:nvCxnSpPr>
            <p:cNvPr id="90" name="直接箭头连接符 89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0</a:t>
              </a:r>
              <a:endParaRPr lang="en-US" altLang="zh-CN" dirty="0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4722495" y="4904105"/>
            <a:ext cx="981710" cy="821055"/>
            <a:chOff x="1368" y="5158"/>
            <a:chExt cx="1546" cy="1293"/>
          </a:xfrm>
        </p:grpSpPr>
        <p:sp>
          <p:nvSpPr>
            <p:cNvPr id="93" name="椭圆 92"/>
            <p:cNvSpPr/>
            <p:nvPr/>
          </p:nvSpPr>
          <p:spPr>
            <a:xfrm>
              <a:off x="2079" y="5616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6</a:t>
              </a:r>
            </a:p>
          </p:txBody>
        </p:sp>
        <p:cxnSp>
          <p:nvCxnSpPr>
            <p:cNvPr id="94" name="直接箭头连接符 93"/>
            <p:cNvCxnSpPr>
              <a:stCxn id="93" idx="1"/>
              <a:endCxn id="89" idx="5"/>
            </p:cNvCxnSpPr>
            <p:nvPr/>
          </p:nvCxnSpPr>
          <p:spPr>
            <a:xfrm flipH="1" flipV="1">
              <a:off x="1368" y="5312"/>
              <a:ext cx="760" cy="42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94"/>
            <p:cNvSpPr txBox="1"/>
            <p:nvPr/>
          </p:nvSpPr>
          <p:spPr>
            <a:xfrm>
              <a:off x="2195" y="5158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4927600" y="4373880"/>
            <a:ext cx="1472565" cy="898525"/>
            <a:chOff x="300" y="4321"/>
            <a:chExt cx="2319" cy="1415"/>
          </a:xfrm>
        </p:grpSpPr>
        <p:sp>
          <p:nvSpPr>
            <p:cNvPr id="97" name="椭圆 96"/>
            <p:cNvSpPr/>
            <p:nvPr/>
          </p:nvSpPr>
          <p:spPr>
            <a:xfrm>
              <a:off x="1784" y="4901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7</a:t>
              </a:r>
            </a:p>
          </p:txBody>
        </p:sp>
        <p:cxnSp>
          <p:nvCxnSpPr>
            <p:cNvPr id="98" name="直接箭头连接符 97"/>
            <p:cNvCxnSpPr/>
            <p:nvPr/>
          </p:nvCxnSpPr>
          <p:spPr>
            <a:xfrm flipH="1" flipV="1">
              <a:off x="300" y="5091"/>
              <a:ext cx="1484" cy="21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1842" y="4321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6385560" y="5059680"/>
            <a:ext cx="931545" cy="898525"/>
            <a:chOff x="1159" y="5400"/>
            <a:chExt cx="1467" cy="1415"/>
          </a:xfrm>
        </p:grpSpPr>
        <p:sp>
          <p:nvSpPr>
            <p:cNvPr id="101" name="椭圆 100"/>
            <p:cNvSpPr/>
            <p:nvPr/>
          </p:nvSpPr>
          <p:spPr>
            <a:xfrm>
              <a:off x="1768" y="5980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8</a:t>
              </a:r>
            </a:p>
          </p:txBody>
        </p:sp>
        <p:cxnSp>
          <p:nvCxnSpPr>
            <p:cNvPr id="102" name="直接箭头连接符 101"/>
            <p:cNvCxnSpPr/>
            <p:nvPr/>
          </p:nvCxnSpPr>
          <p:spPr>
            <a:xfrm flipH="1" flipV="1">
              <a:off x="1159" y="5429"/>
              <a:ext cx="748" cy="55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/>
            <p:cNvSpPr txBox="1"/>
            <p:nvPr/>
          </p:nvSpPr>
          <p:spPr>
            <a:xfrm>
              <a:off x="1907" y="5400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33410" y="4618990"/>
            <a:ext cx="25952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Union(S,5,7)</a:t>
            </a:r>
            <a:r>
              <a:rPr lang="en-US" altLang="zh-CN" sz="2400" b="1">
                <a:sym typeface="+mn-ea"/>
              </a:rPr>
              <a:t>-&gt;</a:t>
            </a:r>
            <a:r>
              <a:rPr lang="en-US" altLang="zh-CN" sz="2400" b="1"/>
              <a:t/>
            </a:r>
            <a:br>
              <a:rPr lang="en-US" altLang="zh-CN" sz="2400" b="1"/>
            </a:br>
            <a:r>
              <a:rPr lang="en-US" altLang="zh-CN" sz="2400" b="1"/>
              <a:t>find(8) = 7</a:t>
            </a:r>
          </a:p>
          <a:p>
            <a:r>
              <a:rPr lang="en-US" altLang="zh-CN" sz="2400" b="1"/>
              <a:t>find(7) = 5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 </a:t>
            </a:r>
            <a:r>
              <a:rPr lang="zh-CN" altLang="en-US"/>
              <a:t>优化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68375" y="1691005"/>
            <a:ext cx="6664325" cy="1372870"/>
            <a:chOff x="2203" y="3277"/>
            <a:chExt cx="10495" cy="2162"/>
          </a:xfrm>
        </p:grpSpPr>
        <p:grpSp>
          <p:nvGrpSpPr>
            <p:cNvPr id="13" name="组合 12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66" y="3279"/>
              <a:ext cx="904" cy="2157"/>
              <a:chOff x="2179" y="3277"/>
              <a:chExt cx="904" cy="2157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0357" y="3281"/>
              <a:ext cx="904" cy="2157"/>
              <a:chOff x="2179" y="3277"/>
              <a:chExt cx="904" cy="2157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1794" y="3282"/>
              <a:ext cx="904" cy="2157"/>
              <a:chOff x="2179" y="3277"/>
              <a:chExt cx="904" cy="2157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8246745" y="1694180"/>
            <a:ext cx="19367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初始化</a:t>
            </a:r>
          </a:p>
          <a:p>
            <a:r>
              <a:rPr lang="en-US" altLang="zh-CN" sz="2400" smtClean="0"/>
              <a:t>find(0) </a:t>
            </a:r>
            <a:r>
              <a:rPr lang="en-US" altLang="zh-CN" sz="2400" dirty="0"/>
              <a:t>= -1</a:t>
            </a:r>
            <a:br>
              <a:rPr lang="en-US" altLang="zh-CN" sz="2400" dirty="0"/>
            </a:br>
            <a:r>
              <a:rPr lang="en-US" altLang="zh-CN" sz="2400" dirty="0"/>
              <a:t>...</a:t>
            </a:r>
          </a:p>
          <a:p>
            <a:r>
              <a:rPr lang="en-US" altLang="zh-CN" sz="2400" dirty="0"/>
              <a:t>find(7) = -1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8246745" y="3958590"/>
            <a:ext cx="33705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Union(S,4,5)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 b="1"/>
          </a:p>
          <a:p>
            <a:r>
              <a:rPr lang="en-US" altLang="zh-CN" sz="2400" b="1"/>
              <a:t>Union(S,6,7)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 b="1"/>
          </a:p>
          <a:p>
            <a:r>
              <a:rPr lang="en-US" altLang="zh-CN" sz="2400" b="1">
                <a:solidFill>
                  <a:srgbClr val="FF0000"/>
                </a:solidFill>
              </a:rPr>
              <a:t>find(4) = 4(</a:t>
            </a:r>
            <a:r>
              <a:rPr lang="zh-CN" altLang="en-US" sz="2400" b="1">
                <a:solidFill>
                  <a:srgbClr val="FF0000"/>
                </a:solidFill>
              </a:rPr>
              <a:t>不等于</a:t>
            </a:r>
            <a:r>
              <a:rPr lang="en-US" altLang="zh-CN" sz="2400" b="1">
                <a:solidFill>
                  <a:srgbClr val="FF0000"/>
                </a:solidFill>
              </a:rPr>
              <a:t>-2)</a:t>
            </a: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find(5) = 4</a:t>
            </a:r>
          </a:p>
          <a:p>
            <a:r>
              <a:rPr lang="en-US" altLang="zh-CN" sz="2400"/>
              <a:t>find(6) = 6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不等于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-2)</a:t>
            </a:r>
            <a:endParaRPr lang="en-US" altLang="zh-CN" sz="2400"/>
          </a:p>
          <a:p>
            <a:r>
              <a:rPr lang="en-US" altLang="zh-CN" sz="2400"/>
              <a:t>find(7) = 6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968375" y="4007485"/>
            <a:ext cx="6664325" cy="1903095"/>
            <a:chOff x="2203" y="3277"/>
            <a:chExt cx="10495" cy="2997"/>
          </a:xfrm>
        </p:grpSpPr>
        <p:grpSp>
          <p:nvGrpSpPr>
            <p:cNvPr id="72" name="组合 71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78" name="直接箭头连接符 7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文本框 82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86" name="直接箭头连接符 8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文本框 8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90" name="直接箭头连接符 8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本框 9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-2</a:t>
                </a: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8377" y="4732"/>
              <a:ext cx="1424" cy="1542"/>
              <a:chOff x="1590" y="4730"/>
              <a:chExt cx="1424" cy="1542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文本框 94"/>
              <p:cNvSpPr txBox="1"/>
              <p:nvPr/>
            </p:nvSpPr>
            <p:spPr>
              <a:xfrm>
                <a:off x="2295" y="4730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10357" y="3281"/>
              <a:ext cx="904" cy="2157"/>
              <a:chOff x="2179" y="3277"/>
              <a:chExt cx="904" cy="2157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98" name="直接箭头连接符 9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文本框 9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-2</a:t>
                </a: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1192" y="4732"/>
              <a:ext cx="1506" cy="1542"/>
              <a:chOff x="1577" y="4727"/>
              <a:chExt cx="1506" cy="1542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2248" y="5434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102" name="直接箭头连接符 101"/>
              <p:cNvCxnSpPr/>
              <p:nvPr/>
            </p:nvCxnSpPr>
            <p:spPr>
              <a:xfrm flipH="1" flipV="1">
                <a:off x="1577" y="5141"/>
                <a:ext cx="715" cy="54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/>
              <p:cNvSpPr txBox="1"/>
              <p:nvPr/>
            </p:nvSpPr>
            <p:spPr>
              <a:xfrm>
                <a:off x="2364" y="472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6</a:t>
                </a:r>
              </a:p>
            </p:txBody>
          </p:sp>
        </p:grp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 </a:t>
            </a:r>
            <a:r>
              <a:rPr lang="zh-CN" altLang="en-US"/>
              <a:t>优化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8246110" y="1477010"/>
            <a:ext cx="33705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Union(S,4,6)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/>
              <a:t>find(4) = 4 </a:t>
            </a:r>
          </a:p>
          <a:p>
            <a:r>
              <a:rPr lang="en-US" altLang="zh-CN" sz="2400"/>
              <a:t>find(6) = 4</a:t>
            </a:r>
          </a:p>
          <a:p>
            <a:r>
              <a:rPr lang="en-US" altLang="zh-CN" sz="2400" b="1">
                <a:solidFill>
                  <a:srgbClr val="FF0000"/>
                </a:solidFill>
              </a:rPr>
              <a:t>find(7) </a:t>
            </a:r>
            <a:r>
              <a:rPr lang="zh-CN" altLang="en-US" sz="2400" b="1">
                <a:solidFill>
                  <a:srgbClr val="FF0000"/>
                </a:solidFill>
              </a:rPr>
              <a:t>会引起变化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916305" y="1440815"/>
            <a:ext cx="6664325" cy="2395855"/>
            <a:chOff x="2203" y="3277"/>
            <a:chExt cx="10495" cy="3773"/>
          </a:xfrm>
        </p:grpSpPr>
        <p:grpSp>
          <p:nvGrpSpPr>
            <p:cNvPr id="72" name="组合 71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78" name="直接箭头连接符 7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文本框 82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86" name="直接箭头连接符 8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文本框 8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90" name="直接箭头连接符 8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本框 9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-3</a:t>
                </a: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8377" y="4987"/>
              <a:ext cx="1424" cy="1287"/>
              <a:chOff x="1590" y="4985"/>
              <a:chExt cx="1424" cy="1287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文本框 94"/>
              <p:cNvSpPr txBox="1"/>
              <p:nvPr/>
            </p:nvSpPr>
            <p:spPr>
              <a:xfrm>
                <a:off x="2295" y="4985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8567" y="4709"/>
              <a:ext cx="2694" cy="1560"/>
              <a:chOff x="389" y="4705"/>
              <a:chExt cx="2694" cy="1560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2248" y="543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98" name="直接箭头连接符 97"/>
              <p:cNvCxnSpPr/>
              <p:nvPr/>
            </p:nvCxnSpPr>
            <p:spPr>
              <a:xfrm flipH="1" flipV="1">
                <a:off x="389" y="4705"/>
                <a:ext cx="2101" cy="63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文本框 98"/>
              <p:cNvSpPr txBox="1"/>
              <p:nvPr/>
            </p:nvSpPr>
            <p:spPr>
              <a:xfrm>
                <a:off x="2364" y="472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1148" y="5567"/>
              <a:ext cx="1550" cy="1483"/>
              <a:chOff x="1533" y="5562"/>
              <a:chExt cx="1550" cy="1483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2248" y="621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102" name="直接箭头连接符 101"/>
              <p:cNvCxnSpPr/>
              <p:nvPr/>
            </p:nvCxnSpPr>
            <p:spPr>
              <a:xfrm flipH="1" flipV="1">
                <a:off x="1533" y="5955"/>
                <a:ext cx="715" cy="54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/>
              <p:cNvSpPr txBox="1"/>
              <p:nvPr/>
            </p:nvSpPr>
            <p:spPr>
              <a:xfrm>
                <a:off x="2306" y="556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6</a:t>
                </a:r>
                <a:endParaRPr lang="en-US" altLang="zh-CN"/>
              </a:p>
            </p:txBody>
          </p:sp>
        </p:grp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Find </a:t>
            </a:r>
            <a:r>
              <a:rPr lang="zh-CN" altLang="en-US"/>
              <a:t>优化</a:t>
            </a:r>
            <a:r>
              <a:rPr lang="en-US" altLang="zh-CN"/>
              <a:t>(path compression)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38200" y="1691005"/>
            <a:ext cx="6701155" cy="1903095"/>
            <a:chOff x="2203" y="3277"/>
            <a:chExt cx="10553" cy="2997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279" y="3279"/>
              <a:ext cx="842" cy="2163"/>
              <a:chOff x="2299" y="3278"/>
              <a:chExt cx="842" cy="2163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299" y="460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53" name="直接箭头连接符 52"/>
              <p:cNvCxnSpPr>
                <a:stCxn id="52" idx="0"/>
                <a:endCxn id="54" idx="2"/>
              </p:cNvCxnSpPr>
              <p:nvPr/>
            </p:nvCxnSpPr>
            <p:spPr>
              <a:xfrm flipV="1">
                <a:off x="2717" y="3858"/>
                <a:ext cx="3" cy="74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299" y="3278"/>
                <a:ext cx="84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  -1</a:t>
                </a: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ym typeface="+mn-ea"/>
                  </a:rPr>
                  <a:t>-3</a:t>
                </a: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377" y="4987"/>
              <a:ext cx="1424" cy="1287"/>
              <a:chOff x="1590" y="4985"/>
              <a:chExt cx="1424" cy="1287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61" name="直接箭头连接符 60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295" y="4985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8567" y="4709"/>
              <a:ext cx="2694" cy="1560"/>
              <a:chOff x="389" y="4705"/>
              <a:chExt cx="2694" cy="1560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248" y="543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389" y="4705"/>
                <a:ext cx="2101" cy="63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472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8763" y="4129"/>
              <a:ext cx="3993" cy="1432"/>
              <a:chOff x="-852" y="4124"/>
              <a:chExt cx="3993" cy="1432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306" y="4721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-852" y="4596"/>
                <a:ext cx="3158" cy="19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422" y="4124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</a:p>
            </p:txBody>
          </p:sp>
        </p:grpSp>
      </p:grpSp>
      <p:sp>
        <p:nvSpPr>
          <p:cNvPr id="104" name="文本框 103"/>
          <p:cNvSpPr txBox="1"/>
          <p:nvPr/>
        </p:nvSpPr>
        <p:spPr>
          <a:xfrm>
            <a:off x="8194675" y="1414145"/>
            <a:ext cx="33705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find(7)-&gt;</a:t>
            </a:r>
          </a:p>
          <a:p>
            <a:r>
              <a:rPr lang="en-US" altLang="zh-CN" sz="2400"/>
              <a:t>find(7)</a:t>
            </a:r>
            <a:r>
              <a:rPr lang="zh-CN" altLang="en-US" sz="2400"/>
              <a:t>在返回</a:t>
            </a:r>
            <a:r>
              <a:rPr lang="en-US" altLang="zh-CN" sz="2400"/>
              <a:t>4</a:t>
            </a:r>
            <a:r>
              <a:rPr lang="zh-CN" altLang="en-US" sz="2400"/>
              <a:t>的同时，也会让</a:t>
            </a:r>
            <a:r>
              <a:rPr lang="en-US" altLang="zh-CN" sz="2400" b="1">
                <a:solidFill>
                  <a:srgbClr val="FF0000"/>
                </a:solidFill>
              </a:rPr>
              <a:t>7</a:t>
            </a:r>
            <a:r>
              <a:rPr lang="zh-CN" altLang="en-US" sz="2400" b="1">
                <a:solidFill>
                  <a:srgbClr val="FF0000"/>
                </a:solidFill>
              </a:rPr>
              <a:t>直接指向了</a:t>
            </a:r>
            <a:r>
              <a:rPr lang="en-US" altLang="zh-CN" sz="2400" b="1">
                <a:solidFill>
                  <a:srgbClr val="FF0000"/>
                </a:solidFill>
              </a:rPr>
              <a:t>4</a:t>
            </a:r>
          </a:p>
          <a:p>
            <a:endParaRPr lang="en-US" altLang="zh-CN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20" y="3801745"/>
            <a:ext cx="6693535" cy="274701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we\AppData\Local\Temp\msohtmlclip1\02\clip_image002.png">
            <a:extLst>
              <a:ext uri="{FF2B5EF4-FFF2-40B4-BE49-F238E27FC236}">
                <a16:creationId xmlns:a16="http://schemas.microsoft.com/office/drawing/2014/main" id="{396E3D7C-A004-4FEF-9E80-CBC712586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85" y="351713"/>
            <a:ext cx="3555648" cy="351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we\AppData\Local\Temp\msohtmlclip1\02\clip_image003.png">
            <a:extLst>
              <a:ext uri="{FF2B5EF4-FFF2-40B4-BE49-F238E27FC236}">
                <a16:creationId xmlns:a16="http://schemas.microsoft.com/office/drawing/2014/main" id="{C7192B98-EF7F-4977-AF59-BA62F1B75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821" y="4205562"/>
            <a:ext cx="5414645" cy="256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о &#10;о &#10;о &#10;о &#10;о &#10;о &#10;о &#10;о &#10;о &#10;Г[Н1 ">
            <a:extLst>
              <a:ext uri="{FF2B5EF4-FFF2-40B4-BE49-F238E27FC236}">
                <a16:creationId xmlns:a16="http://schemas.microsoft.com/office/drawing/2014/main" id="{2D585E1C-B2A5-44FC-A5F5-FE05EB203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821" y="247813"/>
            <a:ext cx="2155881" cy="368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0187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6302AC1-24BB-4022-9C65-6DB3B18BD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19" y="1254578"/>
            <a:ext cx="3353943" cy="21744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8C8EF85-101C-4F80-9058-F60B76209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492" y="1254578"/>
            <a:ext cx="3720193" cy="217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390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计算机生成了可选文字:&#10;讠 冂 亡 g(int a [ ], &#10;nt n ） &#10;for ． （ 讠 冂 亡 &#10;9 &#10;1 &#10;D ">
            <a:extLst>
              <a:ext uri="{FF2B5EF4-FFF2-40B4-BE49-F238E27FC236}">
                <a16:creationId xmlns:a16="http://schemas.microsoft.com/office/drawing/2014/main" id="{C2396F27-60B9-4CA3-84D2-25218A485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37" y="1461054"/>
            <a:ext cx="43624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0E0E430-A855-4B78-BEF3-42E86A294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907" y="1461054"/>
            <a:ext cx="4272041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00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8ECDAD3-0834-483B-9303-0FB651259B1A}"/>
              </a:ext>
            </a:extLst>
          </p:cNvPr>
          <p:cNvGrpSpPr/>
          <p:nvPr/>
        </p:nvGrpSpPr>
        <p:grpSpPr>
          <a:xfrm>
            <a:off x="491490" y="1947545"/>
            <a:ext cx="3978275" cy="542290"/>
            <a:chOff x="2662" y="3067"/>
            <a:chExt cx="6265" cy="85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21CDFB3-1203-4F2D-838A-3B21F5DDA2DE}"/>
                </a:ext>
              </a:extLst>
            </p:cNvPr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0</a:t>
              </a:r>
              <a:endParaRPr lang="en-US" altLang="zh-CN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49A3EC9-015D-41A8-AA59-2D963EDC1280}"/>
                </a:ext>
              </a:extLst>
            </p:cNvPr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F24BCD2-B356-4B07-86BF-F093EC8D69FA}"/>
                </a:ext>
              </a:extLst>
            </p:cNvPr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5ABEB9F-5094-4343-929D-EF8A4EF4CF96}"/>
                </a:ext>
              </a:extLst>
            </p:cNvPr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……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122CD65-9F8A-46D1-8A3D-015D9E69F373}"/>
                </a:ext>
              </a:extLst>
            </p:cNvPr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i-1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F29AC6E-42F7-4875-841B-6B4560E95C64}"/>
                </a:ext>
              </a:extLst>
            </p:cNvPr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</a:t>
              </a:r>
            </a:p>
          </p:txBody>
        </p:sp>
      </p:grp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99BBA3D6-FAF3-4AB9-837B-0CD5DB29D306}"/>
              </a:ext>
            </a:extLst>
          </p:cNvPr>
          <p:cNvSpPr/>
          <p:nvPr/>
        </p:nvSpPr>
        <p:spPr>
          <a:xfrm rot="5400000">
            <a:off x="1977400" y="-89525"/>
            <a:ext cx="438130" cy="34099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A806EAE-C865-4248-8D42-0F202D4CACE4}"/>
              </a:ext>
            </a:extLst>
          </p:cNvPr>
          <p:cNvSpPr txBox="1"/>
          <p:nvPr/>
        </p:nvSpPr>
        <p:spPr>
          <a:xfrm>
            <a:off x="1811019" y="934720"/>
            <a:ext cx="1419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Ci-1 = e</a:t>
            </a:r>
            <a:endParaRPr lang="zh-CN" altLang="en-US" sz="2400" b="1" dirty="0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C14AE416-E249-4171-8D7F-80A104A76B58}"/>
              </a:ext>
            </a:extLst>
          </p:cNvPr>
          <p:cNvSpPr/>
          <p:nvPr/>
        </p:nvSpPr>
        <p:spPr>
          <a:xfrm rot="16200000">
            <a:off x="2261562" y="832792"/>
            <a:ext cx="438130" cy="39782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AC5DE8-6FAF-49D5-9263-D4A072CAA058}"/>
              </a:ext>
            </a:extLst>
          </p:cNvPr>
          <p:cNvSpPr txBox="1"/>
          <p:nvPr/>
        </p:nvSpPr>
        <p:spPr>
          <a:xfrm>
            <a:off x="4752183" y="1575434"/>
            <a:ext cx="5042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Ci</a:t>
            </a:r>
            <a:r>
              <a:rPr lang="zh-CN" altLang="en-US" sz="2400" b="1" dirty="0"/>
              <a:t>的结果仍旧保存至</a:t>
            </a:r>
            <a:r>
              <a:rPr lang="en-US" altLang="zh-CN" sz="2400" b="1" dirty="0"/>
              <a:t>e</a:t>
            </a:r>
          </a:p>
          <a:p>
            <a:r>
              <a:rPr lang="en-US" altLang="zh-CN" sz="2400" b="1" dirty="0"/>
              <a:t>e</a:t>
            </a:r>
            <a:r>
              <a:rPr lang="zh-CN" altLang="en-US" sz="2400" b="1" dirty="0"/>
              <a:t>表示目前为止最长连续子数组和</a:t>
            </a:r>
            <a:endParaRPr lang="en-US" altLang="zh-CN" sz="2400" b="1"/>
          </a:p>
          <a:p>
            <a:endParaRPr lang="zh-CN" altLang="en-US" sz="24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47A31CD-9039-49A4-BF4D-8AEB7DBAD50C}"/>
              </a:ext>
            </a:extLst>
          </p:cNvPr>
          <p:cNvSpPr txBox="1"/>
          <p:nvPr/>
        </p:nvSpPr>
        <p:spPr>
          <a:xfrm>
            <a:off x="1489551" y="3040995"/>
            <a:ext cx="5960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Ci = e + a[i]  (e </a:t>
            </a:r>
            <a:r>
              <a:rPr lang="en-US" altLang="zh-CN" sz="2400" b="1"/>
              <a:t>&lt; </a:t>
            </a:r>
            <a:r>
              <a:rPr lang="en-US" altLang="zh-CN" sz="2400" b="1" smtClean="0"/>
              <a:t>0)</a:t>
            </a:r>
            <a:endParaRPr lang="en-US" altLang="zh-CN" sz="2400" b="1" dirty="0"/>
          </a:p>
          <a:p>
            <a:r>
              <a:rPr lang="en-US" altLang="zh-CN" sz="2400" b="1" dirty="0"/>
              <a:t>Ci = a[i]        (e </a:t>
            </a:r>
            <a:r>
              <a:rPr lang="en-US" altLang="zh-CN" sz="2400" b="1"/>
              <a:t>&gt; </a:t>
            </a:r>
            <a:r>
              <a:rPr lang="en-US" altLang="zh-CN" sz="2400" b="1" smtClean="0"/>
              <a:t>0)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666408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>
          <a:xfrm>
            <a:off x="416675" y="444817"/>
            <a:ext cx="2583180" cy="2116455"/>
            <a:chOff x="5416" y="1416"/>
            <a:chExt cx="4068" cy="3333"/>
          </a:xfrm>
        </p:grpSpPr>
        <p:grpSp>
          <p:nvGrpSpPr>
            <p:cNvPr id="5" name="组合 13"/>
            <p:cNvGrpSpPr/>
            <p:nvPr/>
          </p:nvGrpSpPr>
          <p:grpSpPr>
            <a:xfrm>
              <a:off x="5416" y="1416"/>
              <a:ext cx="4068" cy="3333"/>
              <a:chOff x="5352" y="1480"/>
              <a:chExt cx="4068" cy="3333"/>
            </a:xfrm>
          </p:grpSpPr>
          <p:sp>
            <p:nvSpPr>
              <p:cNvPr id="12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</a:t>
                </a:r>
                <a:endParaRPr lang="en-US" altLang="zh-CN" dirty="0"/>
              </a:p>
            </p:txBody>
          </p:sp>
          <p:sp>
            <p:nvSpPr>
              <p:cNvPr id="13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C</a:t>
                </a:r>
                <a:endParaRPr lang="en-US" altLang="zh-CN" dirty="0"/>
              </a:p>
            </p:txBody>
          </p:sp>
          <p:sp>
            <p:nvSpPr>
              <p:cNvPr id="14" name="椭圆 5"/>
              <p:cNvSpPr/>
              <p:nvPr/>
            </p:nvSpPr>
            <p:spPr>
              <a:xfrm>
                <a:off x="8733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E</a:t>
                </a:r>
                <a:endParaRPr lang="en-US" altLang="zh-CN" dirty="0"/>
              </a:p>
            </p:txBody>
          </p:sp>
          <p:sp>
            <p:nvSpPr>
              <p:cNvPr id="15" name="椭圆 6"/>
              <p:cNvSpPr/>
              <p:nvPr/>
            </p:nvSpPr>
            <p:spPr>
              <a:xfrm>
                <a:off x="5352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A</a:t>
                </a:r>
                <a:endParaRPr lang="en-US" altLang="zh-CN" dirty="0"/>
              </a:p>
            </p:txBody>
          </p:sp>
          <p:sp>
            <p:nvSpPr>
              <p:cNvPr id="16" name="椭圆 7"/>
              <p:cNvSpPr/>
              <p:nvPr/>
            </p:nvSpPr>
            <p:spPr>
              <a:xfrm>
                <a:off x="686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B</a:t>
                </a:r>
                <a:endParaRPr lang="en-US" altLang="zh-CN" dirty="0"/>
              </a:p>
            </p:txBody>
          </p:sp>
        </p:grpSp>
        <p:cxnSp>
          <p:nvCxnSpPr>
            <p:cNvPr id="6" name="直接箭头连接符 14"/>
            <p:cNvCxnSpPr>
              <a:stCxn id="12" idx="3"/>
              <a:endCxn id="13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15"/>
            <p:cNvCxnSpPr>
              <a:stCxn id="13" idx="3"/>
              <a:endCxn id="15" idx="0"/>
            </p:cNvCxnSpPr>
            <p:nvPr/>
          </p:nvCxnSpPr>
          <p:spPr>
            <a:xfrm flipH="1">
              <a:off x="5760" y="3204"/>
              <a:ext cx="586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18"/>
            <p:cNvCxnSpPr>
              <a:stCxn id="13" idx="5"/>
              <a:endCxn id="16" idx="0"/>
            </p:cNvCxnSpPr>
            <p:nvPr/>
          </p:nvCxnSpPr>
          <p:spPr>
            <a:xfrm>
              <a:off x="6831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22"/>
            <p:cNvCxnSpPr>
              <a:stCxn id="12" idx="5"/>
              <a:endCxn id="14" idx="1"/>
            </p:cNvCxnSpPr>
            <p:nvPr/>
          </p:nvCxnSpPr>
          <p:spPr>
            <a:xfrm>
              <a:off x="8142" y="2021"/>
              <a:ext cx="755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グループ化 54"/>
          <p:cNvGrpSpPr/>
          <p:nvPr/>
        </p:nvGrpSpPr>
        <p:grpSpPr>
          <a:xfrm>
            <a:off x="4969625" y="361631"/>
            <a:ext cx="1737995" cy="2626360"/>
            <a:chOff x="4969625" y="361631"/>
            <a:chExt cx="1737995" cy="2626360"/>
          </a:xfrm>
        </p:grpSpPr>
        <p:grpSp>
          <p:nvGrpSpPr>
            <p:cNvPr id="22" name="组合 23"/>
            <p:cNvGrpSpPr/>
            <p:nvPr/>
          </p:nvGrpSpPr>
          <p:grpSpPr>
            <a:xfrm>
              <a:off x="4969625" y="361631"/>
              <a:ext cx="1737995" cy="2626360"/>
              <a:chOff x="5506" y="1416"/>
              <a:chExt cx="2737" cy="4136"/>
            </a:xfrm>
          </p:grpSpPr>
          <p:grpSp>
            <p:nvGrpSpPr>
              <p:cNvPr id="23" name="组合 13"/>
              <p:cNvGrpSpPr/>
              <p:nvPr/>
            </p:nvGrpSpPr>
            <p:grpSpPr>
              <a:xfrm>
                <a:off x="5506" y="1416"/>
                <a:ext cx="2737" cy="4136"/>
                <a:chOff x="5442" y="1480"/>
                <a:chExt cx="2737" cy="4136"/>
              </a:xfrm>
            </p:grpSpPr>
            <p:sp>
              <p:nvSpPr>
                <p:cNvPr id="28" name="椭圆 3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D</a:t>
                  </a:r>
                  <a:endParaRPr lang="en-US" altLang="zh-CN" dirty="0"/>
                </a:p>
              </p:txBody>
            </p:sp>
            <p:sp>
              <p:nvSpPr>
                <p:cNvPr id="29" name="椭圆 4"/>
                <p:cNvSpPr/>
                <p:nvPr/>
              </p:nvSpPr>
              <p:spPr>
                <a:xfrm>
                  <a:off x="6618" y="2477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C</a:t>
                  </a:r>
                  <a:endParaRPr lang="en-US" altLang="zh-CN" dirty="0"/>
                </a:p>
              </p:txBody>
            </p:sp>
            <p:sp>
              <p:nvSpPr>
                <p:cNvPr id="30" name="椭圆 5"/>
                <p:cNvSpPr/>
                <p:nvPr/>
              </p:nvSpPr>
              <p:spPr>
                <a:xfrm>
                  <a:off x="5442" y="4907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B</a:t>
                  </a:r>
                  <a:endParaRPr lang="en-US" altLang="zh-CN" dirty="0"/>
                </a:p>
              </p:txBody>
            </p:sp>
            <p:sp>
              <p:nvSpPr>
                <p:cNvPr id="31" name="椭圆 6"/>
                <p:cNvSpPr/>
                <p:nvPr/>
              </p:nvSpPr>
              <p:spPr>
                <a:xfrm>
                  <a:off x="6001" y="364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A</a:t>
                  </a:r>
                  <a:endParaRPr lang="en-US" altLang="zh-CN" dirty="0"/>
                </a:p>
              </p:txBody>
            </p:sp>
          </p:grpSp>
          <p:cxnSp>
            <p:nvCxnSpPr>
              <p:cNvPr id="24" name="直接箭头连接符 14"/>
              <p:cNvCxnSpPr>
                <a:stCxn id="28" idx="3"/>
                <a:endCxn id="29" idx="7"/>
              </p:cNvCxnSpPr>
              <p:nvPr/>
            </p:nvCxnSpPr>
            <p:spPr>
              <a:xfrm flipH="1">
                <a:off x="7268" y="2021"/>
                <a:ext cx="388" cy="49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15"/>
              <p:cNvCxnSpPr>
                <a:stCxn id="29" idx="3"/>
                <a:endCxn id="31" idx="0"/>
              </p:cNvCxnSpPr>
              <p:nvPr/>
            </p:nvCxnSpPr>
            <p:spPr>
              <a:xfrm flipH="1">
                <a:off x="6409" y="3018"/>
                <a:ext cx="374" cy="55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直接箭头连接符 15"/>
            <p:cNvCxnSpPr>
              <a:stCxn id="31" idx="3"/>
              <a:endCxn id="30" idx="0"/>
            </p:cNvCxnSpPr>
            <p:nvPr/>
          </p:nvCxnSpPr>
          <p:spPr>
            <a:xfrm flipH="1">
              <a:off x="5187748" y="2117514"/>
              <a:ext cx="200729" cy="42026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55579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47320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291465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楕円 5"/>
          <p:cNvSpPr/>
          <p:nvPr/>
        </p:nvSpPr>
        <p:spPr>
          <a:xfrm>
            <a:off x="455930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5219700" y="38354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2254250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楕円 8"/>
          <p:cNvSpPr/>
          <p:nvPr/>
        </p:nvSpPr>
        <p:spPr>
          <a:xfrm>
            <a:off x="3670300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3959957" y="38354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stCxn id="4" idx="6"/>
            <a:endCxn id="5" idx="2"/>
          </p:cNvCxnSpPr>
          <p:nvPr/>
        </p:nvCxnSpPr>
        <p:spPr>
          <a:xfrm>
            <a:off x="1917700" y="3060700"/>
            <a:ext cx="9969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5" idx="7"/>
            <a:endCxn id="9" idx="4"/>
          </p:cNvCxnSpPr>
          <p:nvPr/>
        </p:nvCxnSpPr>
        <p:spPr>
          <a:xfrm flipV="1">
            <a:off x="3294054" y="2209800"/>
            <a:ext cx="598496" cy="689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9" idx="2"/>
            <a:endCxn id="8" idx="6"/>
          </p:cNvCxnSpPr>
          <p:nvPr/>
        </p:nvCxnSpPr>
        <p:spPr>
          <a:xfrm flipH="1">
            <a:off x="2698750" y="1981200"/>
            <a:ext cx="9715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8" idx="5"/>
            <a:endCxn id="5" idx="1"/>
          </p:cNvCxnSpPr>
          <p:nvPr/>
        </p:nvCxnSpPr>
        <p:spPr>
          <a:xfrm>
            <a:off x="2633654" y="2142845"/>
            <a:ext cx="346092" cy="7562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5" idx="6"/>
            <a:endCxn id="6" idx="2"/>
          </p:cNvCxnSpPr>
          <p:nvPr/>
        </p:nvCxnSpPr>
        <p:spPr>
          <a:xfrm>
            <a:off x="3359150" y="3060700"/>
            <a:ext cx="12001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6" idx="5"/>
            <a:endCxn id="7" idx="0"/>
          </p:cNvCxnSpPr>
          <p:nvPr/>
        </p:nvCxnSpPr>
        <p:spPr>
          <a:xfrm>
            <a:off x="4938704" y="3222345"/>
            <a:ext cx="503246" cy="613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7" idx="2"/>
            <a:endCxn id="10" idx="6"/>
          </p:cNvCxnSpPr>
          <p:nvPr/>
        </p:nvCxnSpPr>
        <p:spPr>
          <a:xfrm flipH="1">
            <a:off x="4404457" y="4064000"/>
            <a:ext cx="8152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0" idx="7"/>
            <a:endCxn id="6" idx="3"/>
          </p:cNvCxnSpPr>
          <p:nvPr/>
        </p:nvCxnSpPr>
        <p:spPr>
          <a:xfrm flipV="1">
            <a:off x="4339361" y="3222345"/>
            <a:ext cx="285035" cy="6800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2155534" y="27548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593010" y="241248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039266" y="16788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551113" y="235378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738554" y="29869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093334" y="3237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692535" y="3987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171843" y="34001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9" name="楕円 38"/>
          <p:cNvSpPr/>
          <p:nvPr/>
        </p:nvSpPr>
        <p:spPr>
          <a:xfrm>
            <a:off x="4621221" y="2892145"/>
            <a:ext cx="314308" cy="355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6845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47320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291465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楕円 5"/>
          <p:cNvSpPr/>
          <p:nvPr/>
        </p:nvSpPr>
        <p:spPr>
          <a:xfrm>
            <a:off x="5531697" y="7493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6192097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2254250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楕円 8"/>
          <p:cNvSpPr/>
          <p:nvPr/>
        </p:nvSpPr>
        <p:spPr>
          <a:xfrm>
            <a:off x="3670300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4932354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stCxn id="4" idx="6"/>
            <a:endCxn id="5" idx="2"/>
          </p:cNvCxnSpPr>
          <p:nvPr/>
        </p:nvCxnSpPr>
        <p:spPr>
          <a:xfrm>
            <a:off x="1917700" y="3060700"/>
            <a:ext cx="9969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5" idx="7"/>
            <a:endCxn id="9" idx="4"/>
          </p:cNvCxnSpPr>
          <p:nvPr/>
        </p:nvCxnSpPr>
        <p:spPr>
          <a:xfrm flipV="1">
            <a:off x="3294054" y="2209800"/>
            <a:ext cx="598496" cy="689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9" idx="2"/>
            <a:endCxn id="8" idx="6"/>
          </p:cNvCxnSpPr>
          <p:nvPr/>
        </p:nvCxnSpPr>
        <p:spPr>
          <a:xfrm flipH="1">
            <a:off x="2698750" y="1981200"/>
            <a:ext cx="9715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8" idx="5"/>
            <a:endCxn id="5" idx="1"/>
          </p:cNvCxnSpPr>
          <p:nvPr/>
        </p:nvCxnSpPr>
        <p:spPr>
          <a:xfrm>
            <a:off x="2633654" y="2142845"/>
            <a:ext cx="346092" cy="7562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6" idx="5"/>
            <a:endCxn id="7" idx="0"/>
          </p:cNvCxnSpPr>
          <p:nvPr/>
        </p:nvCxnSpPr>
        <p:spPr>
          <a:xfrm>
            <a:off x="5911101" y="1139545"/>
            <a:ext cx="503246" cy="613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7" idx="2"/>
            <a:endCxn id="10" idx="6"/>
          </p:cNvCxnSpPr>
          <p:nvPr/>
        </p:nvCxnSpPr>
        <p:spPr>
          <a:xfrm flipH="1">
            <a:off x="5376854" y="1981200"/>
            <a:ext cx="8152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0" idx="7"/>
            <a:endCxn id="6" idx="3"/>
          </p:cNvCxnSpPr>
          <p:nvPr/>
        </p:nvCxnSpPr>
        <p:spPr>
          <a:xfrm flipV="1">
            <a:off x="5311758" y="1139545"/>
            <a:ext cx="285035" cy="6800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2155534" y="27548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593010" y="241248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039266" y="16788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551113" y="235378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779107" y="30067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065731" y="1154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664932" y="1905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144240" y="13173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9" name="楕円 38"/>
          <p:cNvSpPr/>
          <p:nvPr/>
        </p:nvSpPr>
        <p:spPr>
          <a:xfrm>
            <a:off x="5593618" y="809345"/>
            <a:ext cx="314308" cy="355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9" name="カギ線コネクタ 18"/>
          <p:cNvCxnSpPr>
            <a:stCxn id="5" idx="6"/>
            <a:endCxn id="7" idx="4"/>
          </p:cNvCxnSpPr>
          <p:nvPr/>
        </p:nvCxnSpPr>
        <p:spPr>
          <a:xfrm flipV="1">
            <a:off x="3359150" y="2209800"/>
            <a:ext cx="3055197" cy="850900"/>
          </a:xfrm>
          <a:prstGeom prst="bentConnector2">
            <a:avLst/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9" idx="6"/>
            <a:endCxn id="10" idx="2"/>
          </p:cNvCxnSpPr>
          <p:nvPr/>
        </p:nvCxnSpPr>
        <p:spPr>
          <a:xfrm>
            <a:off x="4114800" y="1981200"/>
            <a:ext cx="817554" cy="0"/>
          </a:xfrm>
          <a:prstGeom prst="straightConnector1">
            <a:avLst/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8" idx="0"/>
            <a:endCxn id="6" idx="2"/>
          </p:cNvCxnSpPr>
          <p:nvPr/>
        </p:nvCxnSpPr>
        <p:spPr>
          <a:xfrm rot="5400000" flipH="1" flipV="1">
            <a:off x="3616748" y="-162348"/>
            <a:ext cx="774700" cy="3055197"/>
          </a:xfrm>
          <a:prstGeom prst="bentConnector2">
            <a:avLst/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6627055" y="4091940"/>
                <a:ext cx="11839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055" y="4091940"/>
                <a:ext cx="1183977" cy="276999"/>
              </a:xfrm>
              <a:prstGeom prst="rect">
                <a:avLst/>
              </a:prstGeom>
              <a:blipFill>
                <a:blip r:embed="rId2"/>
                <a:stretch>
                  <a:fillRect l="-2577" t="-4348" r="-1546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3861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654175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2873375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4" idx="6"/>
            <a:endCxn id="5" idx="2"/>
          </p:cNvCxnSpPr>
          <p:nvPr/>
        </p:nvCxnSpPr>
        <p:spPr>
          <a:xfrm>
            <a:off x="2098675" y="1441450"/>
            <a:ext cx="774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336509" y="11356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9" name="楕円 8"/>
          <p:cNvSpPr/>
          <p:nvPr/>
        </p:nvSpPr>
        <p:spPr>
          <a:xfrm>
            <a:off x="4092575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4092575" y="23177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endCxn id="4" idx="2"/>
          </p:cNvCxnSpPr>
          <p:nvPr/>
        </p:nvCxnSpPr>
        <p:spPr>
          <a:xfrm>
            <a:off x="914400" y="1441450"/>
            <a:ext cx="7397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5" idx="6"/>
            <a:endCxn id="9" idx="2"/>
          </p:cNvCxnSpPr>
          <p:nvPr/>
        </p:nvCxnSpPr>
        <p:spPr>
          <a:xfrm>
            <a:off x="3317875" y="1441450"/>
            <a:ext cx="774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9" idx="5"/>
            <a:endCxn id="10" idx="7"/>
          </p:cNvCxnSpPr>
          <p:nvPr/>
        </p:nvCxnSpPr>
        <p:spPr>
          <a:xfrm>
            <a:off x="4471979" y="1603095"/>
            <a:ext cx="0" cy="781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10" idx="1"/>
            <a:endCxn id="9" idx="3"/>
          </p:cNvCxnSpPr>
          <p:nvPr/>
        </p:nvCxnSpPr>
        <p:spPr>
          <a:xfrm flipV="1">
            <a:off x="4157671" y="1603095"/>
            <a:ext cx="0" cy="781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614738" y="11356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383828" y="18251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947143" y="18124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589263" y="9490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偶</a:t>
            </a:r>
            <a:r>
              <a:rPr kumimoji="1" lang="en-US" altLang="zh-CN" sz="1200" dirty="0" smtClean="0"/>
              <a:t>a</a:t>
            </a:r>
            <a:r>
              <a:rPr kumimoji="1" lang="zh-CN" altLang="en-US" sz="1200" dirty="0" smtClean="0"/>
              <a:t>偶</a:t>
            </a:r>
            <a:r>
              <a:rPr kumimoji="1" lang="en-US" altLang="zh-CN" sz="1200" dirty="0" smtClean="0"/>
              <a:t>b</a:t>
            </a:r>
            <a:endParaRPr kumimoji="1" lang="ja-JP" altLang="en-US" sz="12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772459" y="9490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奇</a:t>
            </a:r>
            <a:r>
              <a:rPr kumimoji="1" lang="en-US" altLang="zh-CN" sz="1200" dirty="0" smtClean="0"/>
              <a:t>a</a:t>
            </a:r>
            <a:r>
              <a:rPr kumimoji="1" lang="zh-CN" altLang="en-US" sz="1200" dirty="0" smtClean="0"/>
              <a:t>偶</a:t>
            </a:r>
            <a:r>
              <a:rPr kumimoji="1" lang="en-US" altLang="zh-CN" sz="1200" dirty="0" smtClean="0"/>
              <a:t>b</a:t>
            </a:r>
            <a:endParaRPr kumimoji="1" lang="ja-JP" altLang="en-US" sz="12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91659" y="9490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奇</a:t>
            </a:r>
            <a:r>
              <a:rPr kumimoji="1" lang="en-US" altLang="zh-CN" sz="1200" dirty="0" smtClean="0"/>
              <a:t>a</a:t>
            </a:r>
            <a:r>
              <a:rPr kumimoji="1" lang="zh-CN" altLang="en-US" sz="1200" dirty="0" smtClean="0"/>
              <a:t>奇</a:t>
            </a:r>
            <a:r>
              <a:rPr kumimoji="1" lang="en-US" altLang="zh-CN" sz="1200" dirty="0" smtClean="0"/>
              <a:t>b</a:t>
            </a:r>
            <a:endParaRPr kumimoji="1" lang="ja-JP" altLang="en-US" sz="1200" dirty="0"/>
          </a:p>
        </p:txBody>
      </p:sp>
      <p:sp>
        <p:nvSpPr>
          <p:cNvPr id="35" name="楕円 34"/>
          <p:cNvSpPr/>
          <p:nvPr/>
        </p:nvSpPr>
        <p:spPr>
          <a:xfrm>
            <a:off x="4130617" y="126815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991659" y="281742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奇</a:t>
            </a:r>
            <a:r>
              <a:rPr kumimoji="1" lang="en-US" altLang="zh-CN" sz="1200" dirty="0" smtClean="0"/>
              <a:t>a</a:t>
            </a:r>
            <a:r>
              <a:rPr kumimoji="1" lang="zh-CN" altLang="en-US" sz="1200" dirty="0" smtClean="0"/>
              <a:t>偶</a:t>
            </a:r>
            <a:r>
              <a:rPr kumimoji="1" lang="en-US" altLang="zh-CN" sz="1200" dirty="0" smtClean="0"/>
              <a:t>b</a:t>
            </a:r>
            <a:endParaRPr kumimoji="1" lang="ja-JP" altLang="en-US" sz="1200" dirty="0"/>
          </a:p>
        </p:txBody>
      </p:sp>
      <p:cxnSp>
        <p:nvCxnSpPr>
          <p:cNvPr id="39" name="直線矢印コネクタ 38"/>
          <p:cNvCxnSpPr>
            <a:stCxn id="5" idx="3"/>
            <a:endCxn id="4" idx="5"/>
          </p:cNvCxnSpPr>
          <p:nvPr/>
        </p:nvCxnSpPr>
        <p:spPr>
          <a:xfrm flipH="1">
            <a:off x="2033579" y="1603095"/>
            <a:ext cx="9048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2336509" y="150495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22414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654175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479279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5" idx="4"/>
          </p:cNvCxnSpPr>
          <p:nvPr/>
        </p:nvCxnSpPr>
        <p:spPr>
          <a:xfrm>
            <a:off x="701529" y="167005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336509" y="11356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0" name="楕円 9"/>
          <p:cNvSpPr/>
          <p:nvPr/>
        </p:nvSpPr>
        <p:spPr>
          <a:xfrm>
            <a:off x="479279" y="24460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stCxn id="5" idx="6"/>
            <a:endCxn id="4" idx="2"/>
          </p:cNvCxnSpPr>
          <p:nvPr/>
        </p:nvCxnSpPr>
        <p:spPr>
          <a:xfrm>
            <a:off x="923779" y="144145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V="1">
            <a:off x="918713" y="2613582"/>
            <a:ext cx="83207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43" idx="0"/>
            <a:endCxn id="4" idx="6"/>
          </p:cNvCxnSpPr>
          <p:nvPr/>
        </p:nvCxnSpPr>
        <p:spPr>
          <a:xfrm flipH="1" flipV="1">
            <a:off x="2098675" y="1441450"/>
            <a:ext cx="517936" cy="3058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42" idx="6"/>
            <a:endCxn id="43" idx="4"/>
          </p:cNvCxnSpPr>
          <p:nvPr/>
        </p:nvCxnSpPr>
        <p:spPr>
          <a:xfrm flipV="1">
            <a:off x="2169870" y="2204483"/>
            <a:ext cx="446741" cy="470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307876" y="23283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39" name="直線矢印コネクタ 38"/>
          <p:cNvCxnSpPr>
            <a:stCxn id="4" idx="3"/>
            <a:endCxn id="10" idx="7"/>
          </p:cNvCxnSpPr>
          <p:nvPr/>
        </p:nvCxnSpPr>
        <p:spPr>
          <a:xfrm flipH="1">
            <a:off x="858683" y="1603095"/>
            <a:ext cx="860588" cy="909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1207681" y="232830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3" name="曲線コネクタ 2"/>
          <p:cNvCxnSpPr>
            <a:stCxn id="4" idx="1"/>
            <a:endCxn id="4" idx="7"/>
          </p:cNvCxnSpPr>
          <p:nvPr/>
        </p:nvCxnSpPr>
        <p:spPr>
          <a:xfrm rot="5400000" flipH="1" flipV="1">
            <a:off x="1876425" y="1122651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1557280" y="9168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86507" y="11356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82163" y="18733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135730" y="17472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42" name="楕円 41"/>
          <p:cNvSpPr/>
          <p:nvPr/>
        </p:nvSpPr>
        <p:spPr>
          <a:xfrm>
            <a:off x="1725370" y="24460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楕円 42"/>
          <p:cNvSpPr/>
          <p:nvPr/>
        </p:nvSpPr>
        <p:spPr>
          <a:xfrm>
            <a:off x="2394361" y="1747283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1" name="直線矢印コネクタ 50"/>
          <p:cNvCxnSpPr>
            <a:stCxn id="43" idx="2"/>
            <a:endCxn id="10" idx="7"/>
          </p:cNvCxnSpPr>
          <p:nvPr/>
        </p:nvCxnSpPr>
        <p:spPr>
          <a:xfrm flipH="1">
            <a:off x="858683" y="1975883"/>
            <a:ext cx="1535678" cy="537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1662904" y="18986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55" name="楕円 54"/>
          <p:cNvSpPr/>
          <p:nvPr/>
        </p:nvSpPr>
        <p:spPr>
          <a:xfrm>
            <a:off x="2432403" y="1807608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6" name="楕円 55"/>
          <p:cNvSpPr/>
          <p:nvPr/>
        </p:nvSpPr>
        <p:spPr>
          <a:xfrm>
            <a:off x="1760362" y="2506344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楕円 56"/>
          <p:cNvSpPr/>
          <p:nvPr/>
        </p:nvSpPr>
        <p:spPr>
          <a:xfrm>
            <a:off x="1692217" y="1273752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2" name="直線矢印コネクタ 71"/>
          <p:cNvCxnSpPr/>
          <p:nvPr/>
        </p:nvCxnSpPr>
        <p:spPr>
          <a:xfrm flipH="1">
            <a:off x="938300" y="2739951"/>
            <a:ext cx="724604" cy="26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1204797" y="26515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77" name="楕円 76"/>
          <p:cNvSpPr/>
          <p:nvPr/>
        </p:nvSpPr>
        <p:spPr>
          <a:xfrm>
            <a:off x="5897880" y="2739951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qst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楕円 77"/>
          <p:cNvSpPr/>
          <p:nvPr/>
        </p:nvSpPr>
        <p:spPr>
          <a:xfrm>
            <a:off x="4320319" y="2739950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9" name="直線矢印コネクタ 78"/>
          <p:cNvCxnSpPr/>
          <p:nvPr/>
        </p:nvCxnSpPr>
        <p:spPr>
          <a:xfrm>
            <a:off x="5017602" y="2954067"/>
            <a:ext cx="872393" cy="32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 flipH="1">
            <a:off x="4983260" y="3117335"/>
            <a:ext cx="91462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曲線コネクタ 87"/>
          <p:cNvCxnSpPr>
            <a:stCxn id="77" idx="1"/>
            <a:endCxn id="77" idx="7"/>
          </p:cNvCxnSpPr>
          <p:nvPr/>
        </p:nvCxnSpPr>
        <p:spPr>
          <a:xfrm rot="5400000" flipH="1" flipV="1">
            <a:off x="6229350" y="2594575"/>
            <a:ext cx="12700" cy="468770"/>
          </a:xfrm>
          <a:prstGeom prst="curvedConnector3">
            <a:avLst>
              <a:gd name="adj1" fmla="val 25008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/>
          <p:cNvSpPr txBox="1"/>
          <p:nvPr/>
        </p:nvSpPr>
        <p:spPr>
          <a:xfrm>
            <a:off x="5275761" y="266342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5863537" y="237061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5287322" y="30393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95" name="楕円 94"/>
          <p:cNvSpPr/>
          <p:nvPr/>
        </p:nvSpPr>
        <p:spPr>
          <a:xfrm>
            <a:off x="4320319" y="1754268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8" name="直線矢印コネクタ 97"/>
          <p:cNvCxnSpPr>
            <a:stCxn id="95" idx="4"/>
            <a:endCxn id="78" idx="0"/>
          </p:cNvCxnSpPr>
          <p:nvPr/>
        </p:nvCxnSpPr>
        <p:spPr>
          <a:xfrm>
            <a:off x="4651789" y="2362061"/>
            <a:ext cx="0" cy="377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/>
          <p:cNvSpPr txBox="1"/>
          <p:nvPr/>
        </p:nvSpPr>
        <p:spPr>
          <a:xfrm>
            <a:off x="4426262" y="23326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05" name="直線矢印コネクタ 104"/>
          <p:cNvCxnSpPr>
            <a:stCxn id="95" idx="5"/>
            <a:endCxn id="77" idx="1"/>
          </p:cNvCxnSpPr>
          <p:nvPr/>
        </p:nvCxnSpPr>
        <p:spPr>
          <a:xfrm>
            <a:off x="4886174" y="2273052"/>
            <a:ext cx="1108791" cy="555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/>
          <p:cNvSpPr txBox="1"/>
          <p:nvPr/>
        </p:nvSpPr>
        <p:spPr>
          <a:xfrm>
            <a:off x="5253840" y="22218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10" name="楕円 109"/>
          <p:cNvSpPr/>
          <p:nvPr/>
        </p:nvSpPr>
        <p:spPr>
          <a:xfrm>
            <a:off x="5967888" y="2826658"/>
            <a:ext cx="522923" cy="4399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1067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/>
          <p:cNvSpPr/>
          <p:nvPr/>
        </p:nvSpPr>
        <p:spPr>
          <a:xfrm>
            <a:off x="479279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5" idx="4"/>
          </p:cNvCxnSpPr>
          <p:nvPr/>
        </p:nvCxnSpPr>
        <p:spPr>
          <a:xfrm>
            <a:off x="701529" y="167005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5" idx="6"/>
            <a:endCxn id="4" idx="2"/>
          </p:cNvCxnSpPr>
          <p:nvPr/>
        </p:nvCxnSpPr>
        <p:spPr>
          <a:xfrm>
            <a:off x="923779" y="144145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329618" y="1803002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bc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86507" y="11356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77" name="楕円 76"/>
          <p:cNvSpPr/>
          <p:nvPr/>
        </p:nvSpPr>
        <p:spPr>
          <a:xfrm>
            <a:off x="3291514" y="1242199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楕円 43"/>
          <p:cNvSpPr/>
          <p:nvPr/>
        </p:nvSpPr>
        <p:spPr>
          <a:xfrm>
            <a:off x="1654175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楕円 44"/>
          <p:cNvSpPr/>
          <p:nvPr/>
        </p:nvSpPr>
        <p:spPr>
          <a:xfrm>
            <a:off x="479279" y="24460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6" name="曲線コネクタ 45"/>
          <p:cNvCxnSpPr/>
          <p:nvPr/>
        </p:nvCxnSpPr>
        <p:spPr>
          <a:xfrm rot="5400000" flipH="1" flipV="1">
            <a:off x="1876425" y="1122651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581089" y="8738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48" name="楕円 47"/>
          <p:cNvSpPr/>
          <p:nvPr/>
        </p:nvSpPr>
        <p:spPr>
          <a:xfrm>
            <a:off x="1654175" y="24460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>
            <a:stCxn id="44" idx="4"/>
            <a:endCxn id="48" idx="0"/>
          </p:cNvCxnSpPr>
          <p:nvPr/>
        </p:nvCxnSpPr>
        <p:spPr>
          <a:xfrm>
            <a:off x="1876425" y="167005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1523482" y="1803002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bc</a:t>
            </a:r>
            <a:endParaRPr kumimoji="1" lang="ja-JP" altLang="en-US" dirty="0"/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923779" y="266827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1066593" y="236260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sp>
        <p:nvSpPr>
          <p:cNvPr id="58" name="楕円 57"/>
          <p:cNvSpPr/>
          <p:nvPr/>
        </p:nvSpPr>
        <p:spPr>
          <a:xfrm>
            <a:off x="479279" y="367919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9" name="直線矢印コネクタ 58"/>
          <p:cNvCxnSpPr/>
          <p:nvPr/>
        </p:nvCxnSpPr>
        <p:spPr>
          <a:xfrm>
            <a:off x="701529" y="290322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470878" y="30373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1" name="曲線コネクタ 10"/>
          <p:cNvCxnSpPr>
            <a:stCxn id="48" idx="7"/>
            <a:endCxn id="48" idx="5"/>
          </p:cNvCxnSpPr>
          <p:nvPr/>
        </p:nvCxnSpPr>
        <p:spPr>
          <a:xfrm rot="16200000" flipH="1">
            <a:off x="1871934" y="2674620"/>
            <a:ext cx="323290" cy="12700"/>
          </a:xfrm>
          <a:prstGeom prst="curvedConnector5">
            <a:avLst>
              <a:gd name="adj1" fmla="val -7072"/>
              <a:gd name="adj2" fmla="val 1367433"/>
              <a:gd name="adj3" fmla="val 10471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2039202" y="2207339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cxnSp>
        <p:nvCxnSpPr>
          <p:cNvPr id="62" name="直線矢印コネクタ 61"/>
          <p:cNvCxnSpPr>
            <a:stCxn id="48" idx="3"/>
            <a:endCxn id="58" idx="7"/>
          </p:cNvCxnSpPr>
          <p:nvPr/>
        </p:nvCxnSpPr>
        <p:spPr>
          <a:xfrm flipH="1">
            <a:off x="858683" y="2836265"/>
            <a:ext cx="860588" cy="909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1094562" y="30355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9" name="曲線コネクタ 18"/>
          <p:cNvCxnSpPr>
            <a:stCxn id="58" idx="5"/>
            <a:endCxn id="58" idx="3"/>
          </p:cNvCxnSpPr>
          <p:nvPr/>
        </p:nvCxnSpPr>
        <p:spPr>
          <a:xfrm rot="5400000">
            <a:off x="701529" y="3912281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338732" y="3997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70" name="楕円 69"/>
          <p:cNvSpPr/>
          <p:nvPr/>
        </p:nvSpPr>
        <p:spPr>
          <a:xfrm>
            <a:off x="1651000" y="367919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u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線矢印コネクタ 70"/>
          <p:cNvCxnSpPr/>
          <p:nvPr/>
        </p:nvCxnSpPr>
        <p:spPr>
          <a:xfrm>
            <a:off x="923779" y="384048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1066075" y="354318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cxnSp>
        <p:nvCxnSpPr>
          <p:cNvPr id="75" name="直線矢印コネクタ 74"/>
          <p:cNvCxnSpPr>
            <a:stCxn id="70" idx="0"/>
            <a:endCxn id="48" idx="4"/>
          </p:cNvCxnSpPr>
          <p:nvPr/>
        </p:nvCxnSpPr>
        <p:spPr>
          <a:xfrm flipV="1">
            <a:off x="1873250" y="2903220"/>
            <a:ext cx="3175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 flipH="1">
            <a:off x="923779" y="3968750"/>
            <a:ext cx="7272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1126874" y="38911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806501" y="310761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sp>
        <p:nvSpPr>
          <p:cNvPr id="83" name="楕円 82"/>
          <p:cNvSpPr/>
          <p:nvPr/>
        </p:nvSpPr>
        <p:spPr>
          <a:xfrm>
            <a:off x="1693453" y="2498760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4" name="楕円 83"/>
          <p:cNvSpPr/>
          <p:nvPr/>
        </p:nvSpPr>
        <p:spPr>
          <a:xfrm>
            <a:off x="518186" y="250634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5" name="楕円 84"/>
          <p:cNvSpPr/>
          <p:nvPr/>
        </p:nvSpPr>
        <p:spPr>
          <a:xfrm>
            <a:off x="1691352" y="373951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6" name="楕円 85"/>
          <p:cNvSpPr/>
          <p:nvPr/>
        </p:nvSpPr>
        <p:spPr>
          <a:xfrm>
            <a:off x="3295020" y="2517898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rsu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7" name="曲線コネクタ 86"/>
          <p:cNvCxnSpPr/>
          <p:nvPr/>
        </p:nvCxnSpPr>
        <p:spPr>
          <a:xfrm rot="5400000" flipH="1" flipV="1">
            <a:off x="3616634" y="1123006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3289283" y="934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90" name="直線矢印コネクタ 89"/>
          <p:cNvCxnSpPr>
            <a:stCxn id="77" idx="4"/>
            <a:endCxn id="86" idx="0"/>
          </p:cNvCxnSpPr>
          <p:nvPr/>
        </p:nvCxnSpPr>
        <p:spPr>
          <a:xfrm>
            <a:off x="3622984" y="1849992"/>
            <a:ext cx="3506" cy="667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3289283" y="1908262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bc</a:t>
            </a:r>
            <a:endParaRPr kumimoji="1" lang="ja-JP" altLang="en-US" dirty="0"/>
          </a:p>
        </p:txBody>
      </p:sp>
      <p:sp>
        <p:nvSpPr>
          <p:cNvPr id="132" name="楕円 131"/>
          <p:cNvSpPr/>
          <p:nvPr/>
        </p:nvSpPr>
        <p:spPr>
          <a:xfrm>
            <a:off x="5680122" y="115224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7" name="楕円 136"/>
          <p:cNvSpPr/>
          <p:nvPr/>
        </p:nvSpPr>
        <p:spPr>
          <a:xfrm>
            <a:off x="6855018" y="115224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8" name="楕円 137"/>
          <p:cNvSpPr/>
          <p:nvPr/>
        </p:nvSpPr>
        <p:spPr>
          <a:xfrm>
            <a:off x="5680122" y="238541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0" name="楕円 139"/>
          <p:cNvSpPr/>
          <p:nvPr/>
        </p:nvSpPr>
        <p:spPr>
          <a:xfrm>
            <a:off x="6855018" y="238541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5" name="楕円 144"/>
          <p:cNvSpPr/>
          <p:nvPr/>
        </p:nvSpPr>
        <p:spPr>
          <a:xfrm>
            <a:off x="5680122" y="361858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6" name="直線矢印コネクタ 145"/>
          <p:cNvCxnSpPr/>
          <p:nvPr/>
        </p:nvCxnSpPr>
        <p:spPr>
          <a:xfrm>
            <a:off x="5902372" y="2842615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テキスト ボックス 146"/>
          <p:cNvSpPr txBox="1"/>
          <p:nvPr/>
        </p:nvSpPr>
        <p:spPr>
          <a:xfrm>
            <a:off x="5671721" y="29767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50" name="直線矢印コネクタ 149"/>
          <p:cNvCxnSpPr>
            <a:stCxn id="140" idx="3"/>
            <a:endCxn id="145" idx="7"/>
          </p:cNvCxnSpPr>
          <p:nvPr/>
        </p:nvCxnSpPr>
        <p:spPr>
          <a:xfrm flipH="1">
            <a:off x="6059526" y="2775660"/>
            <a:ext cx="860588" cy="909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テキスト ボックス 150"/>
          <p:cNvSpPr txBox="1"/>
          <p:nvPr/>
        </p:nvSpPr>
        <p:spPr>
          <a:xfrm>
            <a:off x="6295405" y="29749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52" name="曲線コネクタ 151"/>
          <p:cNvCxnSpPr>
            <a:stCxn id="145" idx="5"/>
            <a:endCxn id="145" idx="3"/>
          </p:cNvCxnSpPr>
          <p:nvPr/>
        </p:nvCxnSpPr>
        <p:spPr>
          <a:xfrm rot="5400000">
            <a:off x="5902372" y="3851676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テキスト ボックス 152"/>
          <p:cNvSpPr txBox="1"/>
          <p:nvPr/>
        </p:nvSpPr>
        <p:spPr>
          <a:xfrm>
            <a:off x="5539575" y="39373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154" name="楕円 153"/>
          <p:cNvSpPr/>
          <p:nvPr/>
        </p:nvSpPr>
        <p:spPr>
          <a:xfrm>
            <a:off x="6851843" y="361858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u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5" name="直線矢印コネクタ 154"/>
          <p:cNvCxnSpPr/>
          <p:nvPr/>
        </p:nvCxnSpPr>
        <p:spPr>
          <a:xfrm>
            <a:off x="6124622" y="3779875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/>
          <p:cNvSpPr txBox="1"/>
          <p:nvPr/>
        </p:nvSpPr>
        <p:spPr>
          <a:xfrm>
            <a:off x="6266918" y="348257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cxnSp>
        <p:nvCxnSpPr>
          <p:cNvPr id="158" name="直線矢印コネクタ 157"/>
          <p:cNvCxnSpPr/>
          <p:nvPr/>
        </p:nvCxnSpPr>
        <p:spPr>
          <a:xfrm flipH="1">
            <a:off x="6124622" y="3908145"/>
            <a:ext cx="7272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テキスト ボックス 158"/>
          <p:cNvSpPr txBox="1"/>
          <p:nvPr/>
        </p:nvSpPr>
        <p:spPr>
          <a:xfrm>
            <a:off x="6327717" y="38305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161" name="楕円 160"/>
          <p:cNvSpPr/>
          <p:nvPr/>
        </p:nvSpPr>
        <p:spPr>
          <a:xfrm>
            <a:off x="6894296" y="243815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2" name="楕円 161"/>
          <p:cNvSpPr/>
          <p:nvPr/>
        </p:nvSpPr>
        <p:spPr>
          <a:xfrm>
            <a:off x="5719029" y="2445740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3" name="楕円 162"/>
          <p:cNvSpPr/>
          <p:nvPr/>
        </p:nvSpPr>
        <p:spPr>
          <a:xfrm>
            <a:off x="6892195" y="3678910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4" name="曲線コネクタ 33"/>
          <p:cNvCxnSpPr>
            <a:stCxn id="86" idx="5"/>
            <a:endCxn id="86" idx="3"/>
          </p:cNvCxnSpPr>
          <p:nvPr/>
        </p:nvCxnSpPr>
        <p:spPr>
          <a:xfrm rot="5400000">
            <a:off x="3626490" y="2802297"/>
            <a:ext cx="12700" cy="468770"/>
          </a:xfrm>
          <a:prstGeom prst="curvedConnector3">
            <a:avLst>
              <a:gd name="adj1" fmla="val 18408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テキスト ボックス 163"/>
          <p:cNvSpPr txBox="1"/>
          <p:nvPr/>
        </p:nvSpPr>
        <p:spPr>
          <a:xfrm>
            <a:off x="3174681" y="3040617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sp>
        <p:nvSpPr>
          <p:cNvPr id="165" name="楕円 164"/>
          <p:cNvSpPr/>
          <p:nvPr/>
        </p:nvSpPr>
        <p:spPr>
          <a:xfrm>
            <a:off x="4597621" y="2517898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6" name="直線矢印コネクタ 165"/>
          <p:cNvCxnSpPr/>
          <p:nvPr/>
        </p:nvCxnSpPr>
        <p:spPr>
          <a:xfrm>
            <a:off x="3957960" y="2760835"/>
            <a:ext cx="6396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テキスト ボックス 166"/>
          <p:cNvSpPr txBox="1"/>
          <p:nvPr/>
        </p:nvSpPr>
        <p:spPr>
          <a:xfrm>
            <a:off x="4112904" y="246067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69" name="曲線コネクタ 168"/>
          <p:cNvCxnSpPr/>
          <p:nvPr/>
        </p:nvCxnSpPr>
        <p:spPr>
          <a:xfrm rot="5400000">
            <a:off x="4940777" y="2810654"/>
            <a:ext cx="12700" cy="468770"/>
          </a:xfrm>
          <a:prstGeom prst="curvedConnector3">
            <a:avLst>
              <a:gd name="adj1" fmla="val 18408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テキスト ボックス 169"/>
          <p:cNvSpPr txBox="1"/>
          <p:nvPr/>
        </p:nvSpPr>
        <p:spPr>
          <a:xfrm>
            <a:off x="4534192" y="3045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71" name="直線矢印コネクタ 170"/>
          <p:cNvCxnSpPr/>
          <p:nvPr/>
        </p:nvCxnSpPr>
        <p:spPr>
          <a:xfrm flipH="1">
            <a:off x="3957960" y="2882755"/>
            <a:ext cx="6396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テキスト ボックス 172"/>
          <p:cNvSpPr txBox="1"/>
          <p:nvPr/>
        </p:nvSpPr>
        <p:spPr>
          <a:xfrm>
            <a:off x="4068691" y="277429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sp>
        <p:nvSpPr>
          <p:cNvPr id="174" name="楕円 173"/>
          <p:cNvSpPr/>
          <p:nvPr/>
        </p:nvSpPr>
        <p:spPr>
          <a:xfrm>
            <a:off x="3362591" y="2606020"/>
            <a:ext cx="522923" cy="4399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0275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/>
          <p:cNvSpPr/>
          <p:nvPr/>
        </p:nvSpPr>
        <p:spPr>
          <a:xfrm>
            <a:off x="2536679" y="16319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smtClean="0">
                <a:solidFill>
                  <a:schemeClr val="tx1"/>
                </a:solidFill>
              </a:rPr>
              <a:t>q0’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5" idx="4"/>
          </p:cNvCxnSpPr>
          <p:nvPr/>
        </p:nvCxnSpPr>
        <p:spPr>
          <a:xfrm>
            <a:off x="2758929" y="208915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5" idx="6"/>
          </p:cNvCxnSpPr>
          <p:nvPr/>
        </p:nvCxnSpPr>
        <p:spPr>
          <a:xfrm>
            <a:off x="2981179" y="186055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2535174" y="229484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smtClean="0"/>
              <a:t>0</a:t>
            </a:r>
            <a:endParaRPr kumimoji="1" lang="ja-JP" altLang="en-US" sz="9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144333" y="167772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smtClean="0"/>
              <a:t>0</a:t>
            </a:r>
            <a:endParaRPr kumimoji="1" lang="ja-JP" altLang="en-US" sz="900" dirty="0"/>
          </a:p>
        </p:txBody>
      </p:sp>
      <p:sp>
        <p:nvSpPr>
          <p:cNvPr id="44" name="楕円 43"/>
          <p:cNvSpPr/>
          <p:nvPr/>
        </p:nvSpPr>
        <p:spPr>
          <a:xfrm>
            <a:off x="3711575" y="16319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smtClean="0">
                <a:solidFill>
                  <a:schemeClr val="tx1"/>
                </a:solidFill>
              </a:rPr>
              <a:t>q0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楕円 44"/>
          <p:cNvSpPr/>
          <p:nvPr/>
        </p:nvSpPr>
        <p:spPr>
          <a:xfrm>
            <a:off x="2536679" y="28651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q1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46" name="曲線コネクタ 45"/>
          <p:cNvCxnSpPr/>
          <p:nvPr/>
        </p:nvCxnSpPr>
        <p:spPr>
          <a:xfrm rot="5400000" flipH="1" flipV="1">
            <a:off x="3933825" y="1541751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3646466" y="147030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smtClean="0"/>
              <a:t>0</a:t>
            </a:r>
            <a:endParaRPr kumimoji="1" lang="ja-JP" altLang="en-US" sz="900" dirty="0"/>
          </a:p>
        </p:txBody>
      </p:sp>
      <p:sp>
        <p:nvSpPr>
          <p:cNvPr id="48" name="楕円 47"/>
          <p:cNvSpPr/>
          <p:nvPr/>
        </p:nvSpPr>
        <p:spPr>
          <a:xfrm>
            <a:off x="3711575" y="28651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q2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>
            <a:stCxn id="44" idx="4"/>
            <a:endCxn id="48" idx="0"/>
          </p:cNvCxnSpPr>
          <p:nvPr/>
        </p:nvCxnSpPr>
        <p:spPr>
          <a:xfrm>
            <a:off x="3933825" y="208915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3888840" y="222210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/>
              <a:t>1</a:t>
            </a:r>
            <a:endParaRPr kumimoji="1" lang="ja-JP" altLang="en-US" sz="900" dirty="0"/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2981179" y="308737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3139041" y="3060379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/>
              <a:t>1</a:t>
            </a:r>
            <a:endParaRPr kumimoji="1" lang="ja-JP" altLang="en-US" sz="900" dirty="0"/>
          </a:p>
        </p:txBody>
      </p:sp>
      <p:cxnSp>
        <p:nvCxnSpPr>
          <p:cNvPr id="11" name="曲線コネクタ 10"/>
          <p:cNvCxnSpPr>
            <a:stCxn id="48" idx="7"/>
            <a:endCxn id="48" idx="5"/>
          </p:cNvCxnSpPr>
          <p:nvPr/>
        </p:nvCxnSpPr>
        <p:spPr>
          <a:xfrm rot="16200000" flipH="1">
            <a:off x="3929334" y="3093720"/>
            <a:ext cx="323290" cy="12700"/>
          </a:xfrm>
          <a:prstGeom prst="curvedConnector5">
            <a:avLst>
              <a:gd name="adj1" fmla="val -7072"/>
              <a:gd name="adj2" fmla="val 1367433"/>
              <a:gd name="adj3" fmla="val 10471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4093078" y="2749704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smtClean="0"/>
              <a:t>0,1</a:t>
            </a:r>
            <a:endParaRPr kumimoji="1" lang="ja-JP" altLang="en-US" sz="900" dirty="0"/>
          </a:p>
        </p:txBody>
      </p:sp>
      <p:sp>
        <p:nvSpPr>
          <p:cNvPr id="84" name="楕円 83"/>
          <p:cNvSpPr/>
          <p:nvPr/>
        </p:nvSpPr>
        <p:spPr>
          <a:xfrm>
            <a:off x="2575586" y="292544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3" name="直線矢印コネクタ 2"/>
          <p:cNvCxnSpPr/>
          <p:nvPr/>
        </p:nvCxnSpPr>
        <p:spPr>
          <a:xfrm flipV="1">
            <a:off x="2842718" y="1951041"/>
            <a:ext cx="858437" cy="897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44" idx="3"/>
            <a:endCxn id="45" idx="7"/>
          </p:cNvCxnSpPr>
          <p:nvPr/>
        </p:nvCxnSpPr>
        <p:spPr>
          <a:xfrm flipH="1">
            <a:off x="2916083" y="2022195"/>
            <a:ext cx="860588" cy="909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3150749" y="217918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smtClean="0"/>
              <a:t>0</a:t>
            </a:r>
            <a:endParaRPr kumimoji="1" lang="ja-JP" altLang="en-US" sz="9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318782" y="238452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smtClean="0"/>
              <a:t>0</a:t>
            </a:r>
            <a:endParaRPr kumimoji="1" lang="ja-JP" altLang="en-US" sz="900" dirty="0"/>
          </a:p>
        </p:txBody>
      </p:sp>
      <p:cxnSp>
        <p:nvCxnSpPr>
          <p:cNvPr id="14" name="直線矢印コネクタ 13"/>
          <p:cNvCxnSpPr>
            <a:endCxn id="5" idx="2"/>
          </p:cNvCxnSpPr>
          <p:nvPr/>
        </p:nvCxnSpPr>
        <p:spPr>
          <a:xfrm>
            <a:off x="2179320" y="1860550"/>
            <a:ext cx="3573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楕円 81"/>
          <p:cNvSpPr/>
          <p:nvPr/>
        </p:nvSpPr>
        <p:spPr>
          <a:xfrm>
            <a:off x="2575586" y="169227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5625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2193893" y="29273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3768725" y="29273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2638393" y="3094990"/>
            <a:ext cx="11303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2638393" y="3216910"/>
            <a:ext cx="11303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616708" y="2772890"/>
            <a:ext cx="9980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a,Z0/aZ0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731643" y="317000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l-GR" altLang="ja-JP"/>
              <a:t>ε</a:t>
            </a:r>
            <a:r>
              <a:rPr kumimoji="1" lang="en-US" altLang="ja-JP" smtClean="0"/>
              <a:t>,Z0/</a:t>
            </a:r>
            <a:r>
              <a:rPr kumimoji="1" lang="el-GR" altLang="ja-JP" dirty="0"/>
              <a:t>ε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639597" y="1890144"/>
            <a:ext cx="998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a,Z0/aZ0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a,a</a:t>
            </a:r>
            <a:r>
              <a:rPr kumimoji="1" lang="en-US" altLang="ja-JP" dirty="0" smtClean="0"/>
              <a:t>/aa</a:t>
            </a:r>
          </a:p>
          <a:p>
            <a:r>
              <a:rPr kumimoji="1" lang="en-US" altLang="ja-JP" dirty="0" err="1"/>
              <a:t>b,a</a:t>
            </a:r>
            <a:r>
              <a:rPr kumimoji="1" lang="en-US" altLang="ja-JP" dirty="0"/>
              <a:t>/</a:t>
            </a:r>
            <a:r>
              <a:rPr kumimoji="1" lang="el-GR" altLang="ja-JP" dirty="0"/>
              <a:t>ε</a:t>
            </a:r>
            <a:endParaRPr kumimoji="1" lang="ja-JP" altLang="en-US" dirty="0"/>
          </a:p>
        </p:txBody>
      </p:sp>
      <p:cxnSp>
        <p:nvCxnSpPr>
          <p:cNvPr id="3" name="曲線コネクタ 2"/>
          <p:cNvCxnSpPr>
            <a:stCxn id="5" idx="1"/>
            <a:endCxn id="5" idx="7"/>
          </p:cNvCxnSpPr>
          <p:nvPr/>
        </p:nvCxnSpPr>
        <p:spPr>
          <a:xfrm rot="5400000" flipH="1" flipV="1">
            <a:off x="3990975" y="2837151"/>
            <a:ext cx="12700" cy="314308"/>
          </a:xfrm>
          <a:prstGeom prst="curvedConnector3">
            <a:avLst>
              <a:gd name="adj1" fmla="val 17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49590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グループ化 54"/>
          <p:cNvGrpSpPr/>
          <p:nvPr/>
        </p:nvGrpSpPr>
        <p:grpSpPr>
          <a:xfrm>
            <a:off x="1745615" y="1436489"/>
            <a:ext cx="3409950" cy="825381"/>
            <a:chOff x="1745615" y="1461889"/>
            <a:chExt cx="3409950" cy="825381"/>
          </a:xfrm>
        </p:grpSpPr>
        <p:grpSp>
          <p:nvGrpSpPr>
            <p:cNvPr id="22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23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24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25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26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27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28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29" name="文本框 23"/>
            <p:cNvSpPr txBox="1"/>
            <p:nvPr/>
          </p:nvSpPr>
          <p:spPr>
            <a:xfrm>
              <a:off x="30184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カギ線コネクタ 38"/>
            <p:cNvCxnSpPr>
              <a:stCxn id="24" idx="2"/>
              <a:endCxn id="25" idx="2"/>
            </p:cNvCxnSpPr>
            <p:nvPr/>
          </p:nvCxnSpPr>
          <p:spPr>
            <a:xfrm rot="16200000" flipH="1">
              <a:off x="2882265" y="1996757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23"/>
            <p:cNvSpPr txBox="1"/>
            <p:nvPr/>
          </p:nvSpPr>
          <p:spPr>
            <a:xfrm>
              <a:off x="23837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1" name="组合 21"/>
          <p:cNvGrpSpPr/>
          <p:nvPr/>
        </p:nvGrpSpPr>
        <p:grpSpPr>
          <a:xfrm>
            <a:off x="1745615" y="741045"/>
            <a:ext cx="3409950" cy="542290"/>
            <a:chOff x="2662" y="3067"/>
            <a:chExt cx="5370" cy="854"/>
          </a:xfrm>
        </p:grpSpPr>
        <p:sp>
          <p:nvSpPr>
            <p:cNvPr id="4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4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4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4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4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4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48" name="文本框 23"/>
          <p:cNvSpPr txBox="1"/>
          <p:nvPr/>
        </p:nvSpPr>
        <p:spPr>
          <a:xfrm>
            <a:off x="2472373" y="467478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50" name="文本框 23"/>
          <p:cNvSpPr txBox="1"/>
          <p:nvPr/>
        </p:nvSpPr>
        <p:spPr>
          <a:xfrm>
            <a:off x="1837690" y="464304"/>
            <a:ext cx="49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accent2"/>
                </a:solidFill>
              </a:rPr>
              <a:t>j-1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cxnSp>
        <p:nvCxnSpPr>
          <p:cNvPr id="54" name="カギ線コネクタ 53"/>
          <p:cNvCxnSpPr>
            <a:stCxn id="42" idx="2"/>
            <a:endCxn id="43" idx="2"/>
          </p:cNvCxnSpPr>
          <p:nvPr/>
        </p:nvCxnSpPr>
        <p:spPr>
          <a:xfrm rot="16200000" flipH="1">
            <a:off x="2313940" y="999172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グループ化 55"/>
          <p:cNvGrpSpPr/>
          <p:nvPr/>
        </p:nvGrpSpPr>
        <p:grpSpPr>
          <a:xfrm>
            <a:off x="5695315" y="1436489"/>
            <a:ext cx="3409950" cy="825381"/>
            <a:chOff x="1745615" y="1461889"/>
            <a:chExt cx="3409950" cy="825381"/>
          </a:xfrm>
        </p:grpSpPr>
        <p:grpSp>
          <p:nvGrpSpPr>
            <p:cNvPr id="57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61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62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3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3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4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65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66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58" name="文本框 23"/>
            <p:cNvSpPr txBox="1"/>
            <p:nvPr/>
          </p:nvSpPr>
          <p:spPr>
            <a:xfrm>
              <a:off x="30184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59" name="カギ線コネクタ 58"/>
            <p:cNvCxnSpPr>
              <a:stCxn id="62" idx="2"/>
              <a:endCxn id="63" idx="2"/>
            </p:cNvCxnSpPr>
            <p:nvPr/>
          </p:nvCxnSpPr>
          <p:spPr>
            <a:xfrm rot="16200000" flipH="1">
              <a:off x="2882265" y="1996757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23"/>
            <p:cNvSpPr txBox="1"/>
            <p:nvPr/>
          </p:nvSpPr>
          <p:spPr>
            <a:xfrm>
              <a:off x="23837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78" name="グループ化 77"/>
          <p:cNvGrpSpPr/>
          <p:nvPr/>
        </p:nvGrpSpPr>
        <p:grpSpPr>
          <a:xfrm>
            <a:off x="1745615" y="2414270"/>
            <a:ext cx="3409950" cy="825382"/>
            <a:chOff x="1745615" y="1461889"/>
            <a:chExt cx="3409950" cy="825382"/>
          </a:xfrm>
        </p:grpSpPr>
        <p:grpSp>
          <p:nvGrpSpPr>
            <p:cNvPr id="79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83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84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85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86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87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88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80" name="文本框 23"/>
            <p:cNvSpPr txBox="1"/>
            <p:nvPr/>
          </p:nvSpPr>
          <p:spPr>
            <a:xfrm>
              <a:off x="36153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81" name="カギ線コネクタ 80"/>
            <p:cNvCxnSpPr>
              <a:stCxn id="86" idx="2"/>
              <a:endCxn id="85" idx="2"/>
            </p:cNvCxnSpPr>
            <p:nvPr/>
          </p:nvCxnSpPr>
          <p:spPr>
            <a:xfrm rot="5400000">
              <a:off x="3450591" y="1996758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23"/>
            <p:cNvSpPr txBox="1"/>
            <p:nvPr/>
          </p:nvSpPr>
          <p:spPr>
            <a:xfrm>
              <a:off x="29806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90" name="下矢印 89"/>
          <p:cNvSpPr/>
          <p:nvPr/>
        </p:nvSpPr>
        <p:spPr>
          <a:xfrm>
            <a:off x="4945697" y="1338695"/>
            <a:ext cx="317500" cy="407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下矢印 91"/>
          <p:cNvSpPr/>
          <p:nvPr/>
        </p:nvSpPr>
        <p:spPr>
          <a:xfrm rot="16200000">
            <a:off x="5259705" y="1877338"/>
            <a:ext cx="317500" cy="40766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下矢印 92"/>
          <p:cNvSpPr/>
          <p:nvPr/>
        </p:nvSpPr>
        <p:spPr>
          <a:xfrm rot="2725945">
            <a:off x="5272564" y="2377673"/>
            <a:ext cx="317500" cy="407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4" name="グループ化 93"/>
          <p:cNvGrpSpPr/>
          <p:nvPr/>
        </p:nvGrpSpPr>
        <p:grpSpPr>
          <a:xfrm>
            <a:off x="5695315" y="2416572"/>
            <a:ext cx="3409950" cy="825382"/>
            <a:chOff x="1745615" y="1461889"/>
            <a:chExt cx="3409950" cy="825382"/>
          </a:xfrm>
        </p:grpSpPr>
        <p:grpSp>
          <p:nvGrpSpPr>
            <p:cNvPr id="95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99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00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01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1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2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4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3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04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96" name="文本框 23"/>
            <p:cNvSpPr txBox="1"/>
            <p:nvPr/>
          </p:nvSpPr>
          <p:spPr>
            <a:xfrm>
              <a:off x="36153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97" name="カギ線コネクタ 96"/>
            <p:cNvCxnSpPr>
              <a:stCxn id="102" idx="2"/>
              <a:endCxn id="101" idx="2"/>
            </p:cNvCxnSpPr>
            <p:nvPr/>
          </p:nvCxnSpPr>
          <p:spPr>
            <a:xfrm rot="5400000">
              <a:off x="3450591" y="1996758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本框 23"/>
            <p:cNvSpPr txBox="1"/>
            <p:nvPr/>
          </p:nvSpPr>
          <p:spPr>
            <a:xfrm>
              <a:off x="29806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05" name="下矢印 104"/>
          <p:cNvSpPr/>
          <p:nvPr/>
        </p:nvSpPr>
        <p:spPr>
          <a:xfrm rot="16200000">
            <a:off x="5274626" y="2885321"/>
            <a:ext cx="317500" cy="40766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6" name="グループ化 105"/>
          <p:cNvGrpSpPr/>
          <p:nvPr/>
        </p:nvGrpSpPr>
        <p:grpSpPr>
          <a:xfrm>
            <a:off x="1740375" y="3354468"/>
            <a:ext cx="3409950" cy="825381"/>
            <a:chOff x="1745615" y="1461889"/>
            <a:chExt cx="3409950" cy="825381"/>
          </a:xfrm>
        </p:grpSpPr>
        <p:grpSp>
          <p:nvGrpSpPr>
            <p:cNvPr id="107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111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12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13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14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15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16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108" name="文本框 23"/>
            <p:cNvSpPr txBox="1"/>
            <p:nvPr/>
          </p:nvSpPr>
          <p:spPr>
            <a:xfrm>
              <a:off x="41995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109" name="カギ線コネクタ 108"/>
            <p:cNvCxnSpPr>
              <a:stCxn id="114" idx="2"/>
              <a:endCxn id="115" idx="2"/>
            </p:cNvCxnSpPr>
            <p:nvPr/>
          </p:nvCxnSpPr>
          <p:spPr>
            <a:xfrm rot="16200000" flipH="1">
              <a:off x="4018915" y="1996757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本框 23"/>
            <p:cNvSpPr txBox="1"/>
            <p:nvPr/>
          </p:nvSpPr>
          <p:spPr>
            <a:xfrm>
              <a:off x="35648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18" name="グループ化 117"/>
          <p:cNvGrpSpPr/>
          <p:nvPr/>
        </p:nvGrpSpPr>
        <p:grpSpPr>
          <a:xfrm>
            <a:off x="1734500" y="4316138"/>
            <a:ext cx="3409950" cy="825381"/>
            <a:chOff x="1745615" y="1461889"/>
            <a:chExt cx="3409950" cy="825381"/>
          </a:xfrm>
        </p:grpSpPr>
        <p:grpSp>
          <p:nvGrpSpPr>
            <p:cNvPr id="119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123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24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25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26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27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28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120" name="文本框 23"/>
            <p:cNvSpPr txBox="1"/>
            <p:nvPr/>
          </p:nvSpPr>
          <p:spPr>
            <a:xfrm>
              <a:off x="47964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121" name="カギ線コネクタ 120"/>
            <p:cNvCxnSpPr>
              <a:stCxn id="127" idx="2"/>
              <a:endCxn id="128" idx="2"/>
            </p:cNvCxnSpPr>
            <p:nvPr/>
          </p:nvCxnSpPr>
          <p:spPr>
            <a:xfrm rot="16200000" flipH="1">
              <a:off x="4587240" y="1996757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本框 23"/>
            <p:cNvSpPr txBox="1"/>
            <p:nvPr/>
          </p:nvSpPr>
          <p:spPr>
            <a:xfrm>
              <a:off x="41617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7" name="下矢印 116"/>
          <p:cNvSpPr/>
          <p:nvPr/>
        </p:nvSpPr>
        <p:spPr>
          <a:xfrm>
            <a:off x="4951093" y="4193443"/>
            <a:ext cx="317500" cy="407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9" name="グループ化 128"/>
          <p:cNvGrpSpPr/>
          <p:nvPr/>
        </p:nvGrpSpPr>
        <p:grpSpPr>
          <a:xfrm>
            <a:off x="5687934" y="4316138"/>
            <a:ext cx="3409950" cy="825381"/>
            <a:chOff x="1745615" y="1461889"/>
            <a:chExt cx="3409950" cy="825381"/>
          </a:xfrm>
        </p:grpSpPr>
        <p:grpSp>
          <p:nvGrpSpPr>
            <p:cNvPr id="130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134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35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36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37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38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5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9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6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31" name="文本框 23"/>
            <p:cNvSpPr txBox="1"/>
            <p:nvPr/>
          </p:nvSpPr>
          <p:spPr>
            <a:xfrm>
              <a:off x="47964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132" name="カギ線コネクタ 131"/>
            <p:cNvCxnSpPr>
              <a:stCxn id="138" idx="2"/>
              <a:endCxn id="139" idx="2"/>
            </p:cNvCxnSpPr>
            <p:nvPr/>
          </p:nvCxnSpPr>
          <p:spPr>
            <a:xfrm rot="16200000" flipH="1">
              <a:off x="4587240" y="1996757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文本框 23"/>
            <p:cNvSpPr txBox="1"/>
            <p:nvPr/>
          </p:nvSpPr>
          <p:spPr>
            <a:xfrm>
              <a:off x="41617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40" name="下矢印 139"/>
          <p:cNvSpPr/>
          <p:nvPr/>
        </p:nvSpPr>
        <p:spPr>
          <a:xfrm rot="16200000">
            <a:off x="5274627" y="4678155"/>
            <a:ext cx="317500" cy="407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下矢印 140"/>
          <p:cNvSpPr/>
          <p:nvPr/>
        </p:nvSpPr>
        <p:spPr>
          <a:xfrm rot="2725945">
            <a:off x="5242319" y="3365327"/>
            <a:ext cx="317500" cy="407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13479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21"/>
          <p:cNvGrpSpPr/>
          <p:nvPr/>
        </p:nvGrpSpPr>
        <p:grpSpPr>
          <a:xfrm>
            <a:off x="1821815" y="741045"/>
            <a:ext cx="3409950" cy="542290"/>
            <a:chOff x="2662" y="3067"/>
            <a:chExt cx="5370" cy="854"/>
          </a:xfrm>
        </p:grpSpPr>
        <p:sp>
          <p:nvSpPr>
            <p:cNvPr id="4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4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4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4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4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4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981732" y="8275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初始</a:t>
            </a:r>
            <a:endParaRPr kumimoji="1" lang="ja-JP" altLang="en-US" dirty="0"/>
          </a:p>
        </p:txBody>
      </p:sp>
      <p:grpSp>
        <p:nvGrpSpPr>
          <p:cNvPr id="142" name="组合 21"/>
          <p:cNvGrpSpPr/>
          <p:nvPr/>
        </p:nvGrpSpPr>
        <p:grpSpPr>
          <a:xfrm>
            <a:off x="1821815" y="1388745"/>
            <a:ext cx="3409950" cy="542290"/>
            <a:chOff x="2662" y="3067"/>
            <a:chExt cx="5370" cy="854"/>
          </a:xfrm>
        </p:grpSpPr>
        <p:sp>
          <p:nvSpPr>
            <p:cNvPr id="143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44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45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46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47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48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49" name="テキスト ボックス 148"/>
          <p:cNvSpPr txBox="1"/>
          <p:nvPr/>
        </p:nvSpPr>
        <p:spPr>
          <a:xfrm>
            <a:off x="928489" y="14752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50" name="组合 21"/>
          <p:cNvGrpSpPr/>
          <p:nvPr/>
        </p:nvGrpSpPr>
        <p:grpSpPr>
          <a:xfrm>
            <a:off x="1821815" y="2036445"/>
            <a:ext cx="3409950" cy="542290"/>
            <a:chOff x="2662" y="3067"/>
            <a:chExt cx="5370" cy="854"/>
          </a:xfrm>
        </p:grpSpPr>
        <p:sp>
          <p:nvSpPr>
            <p:cNvPr id="151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52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53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54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55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56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57" name="テキスト ボックス 156"/>
          <p:cNvSpPr txBox="1"/>
          <p:nvPr/>
        </p:nvSpPr>
        <p:spPr>
          <a:xfrm>
            <a:off x="928489" y="214094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58" name="组合 21"/>
          <p:cNvGrpSpPr/>
          <p:nvPr/>
        </p:nvGrpSpPr>
        <p:grpSpPr>
          <a:xfrm>
            <a:off x="1821815" y="2696845"/>
            <a:ext cx="3409950" cy="542290"/>
            <a:chOff x="2662" y="3067"/>
            <a:chExt cx="5370" cy="854"/>
          </a:xfrm>
        </p:grpSpPr>
        <p:sp>
          <p:nvSpPr>
            <p:cNvPr id="159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60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1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62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63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64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65" name="テキスト ボックス 164"/>
          <p:cNvSpPr txBox="1"/>
          <p:nvPr/>
        </p:nvSpPr>
        <p:spPr>
          <a:xfrm>
            <a:off x="928489" y="27833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66" name="组合 21"/>
          <p:cNvGrpSpPr/>
          <p:nvPr/>
        </p:nvGrpSpPr>
        <p:grpSpPr>
          <a:xfrm>
            <a:off x="1821815" y="3344545"/>
            <a:ext cx="3409950" cy="542290"/>
            <a:chOff x="2662" y="3067"/>
            <a:chExt cx="5370" cy="854"/>
          </a:xfrm>
        </p:grpSpPr>
        <p:sp>
          <p:nvSpPr>
            <p:cNvPr id="16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6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7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7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7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73" name="テキスト ボックス 172"/>
          <p:cNvSpPr txBox="1"/>
          <p:nvPr/>
        </p:nvSpPr>
        <p:spPr>
          <a:xfrm>
            <a:off x="928489" y="34310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74" name="组合 21"/>
          <p:cNvGrpSpPr/>
          <p:nvPr/>
        </p:nvGrpSpPr>
        <p:grpSpPr>
          <a:xfrm>
            <a:off x="1821815" y="3992245"/>
            <a:ext cx="3409950" cy="542290"/>
            <a:chOff x="2662" y="3067"/>
            <a:chExt cx="5370" cy="854"/>
          </a:xfrm>
        </p:grpSpPr>
        <p:sp>
          <p:nvSpPr>
            <p:cNvPr id="17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7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7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7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7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8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81" name="テキスト ボックス 180"/>
          <p:cNvSpPr txBox="1"/>
          <p:nvPr/>
        </p:nvSpPr>
        <p:spPr>
          <a:xfrm>
            <a:off x="922064" y="40787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sp>
        <p:nvSpPr>
          <p:cNvPr id="182" name="テキスト ボックス 181"/>
          <p:cNvSpPr txBox="1"/>
          <p:nvPr/>
        </p:nvSpPr>
        <p:spPr>
          <a:xfrm>
            <a:off x="5397500" y="146939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[1]~[5]</a:t>
            </a:r>
            <a:endParaRPr kumimoji="1" lang="ja-JP" altLang="en-US" dirty="0"/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5397500" y="21229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[1]~[4]</a:t>
            </a:r>
            <a:endParaRPr kumimoji="1" lang="ja-JP" altLang="en-US" dirty="0"/>
          </a:p>
        </p:txBody>
      </p:sp>
      <p:sp>
        <p:nvSpPr>
          <p:cNvPr id="184" name="テキスト ボックス 183"/>
          <p:cNvSpPr txBox="1"/>
          <p:nvPr/>
        </p:nvSpPr>
        <p:spPr>
          <a:xfrm>
            <a:off x="5397500" y="27833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[1]~[3]</a:t>
            </a:r>
            <a:endParaRPr kumimoji="1" lang="ja-JP" altLang="en-US" dirty="0"/>
          </a:p>
        </p:txBody>
      </p:sp>
      <p:sp>
        <p:nvSpPr>
          <p:cNvPr id="185" name="テキスト ボックス 184"/>
          <p:cNvSpPr txBox="1"/>
          <p:nvPr/>
        </p:nvSpPr>
        <p:spPr>
          <a:xfrm>
            <a:off x="5397500" y="34310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[1]~[2]</a:t>
            </a:r>
            <a:endParaRPr kumimoji="1" lang="ja-JP" altLang="en-US" dirty="0"/>
          </a:p>
        </p:txBody>
      </p:sp>
      <p:sp>
        <p:nvSpPr>
          <p:cNvPr id="186" name="テキスト ボックス 185"/>
          <p:cNvSpPr txBox="1"/>
          <p:nvPr/>
        </p:nvSpPr>
        <p:spPr>
          <a:xfrm>
            <a:off x="5397500" y="407289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[1]~[1]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447638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21"/>
          <p:cNvGrpSpPr/>
          <p:nvPr/>
        </p:nvGrpSpPr>
        <p:grpSpPr>
          <a:xfrm>
            <a:off x="1821815" y="741045"/>
            <a:ext cx="3409950" cy="542290"/>
            <a:chOff x="2662" y="3067"/>
            <a:chExt cx="5370" cy="854"/>
          </a:xfrm>
        </p:grpSpPr>
        <p:sp>
          <p:nvSpPr>
            <p:cNvPr id="4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4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4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4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4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4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981732" y="8275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初始</a:t>
            </a:r>
            <a:endParaRPr kumimoji="1" lang="ja-JP" altLang="en-US" dirty="0"/>
          </a:p>
        </p:txBody>
      </p:sp>
      <p:grpSp>
        <p:nvGrpSpPr>
          <p:cNvPr id="142" name="组合 21"/>
          <p:cNvGrpSpPr/>
          <p:nvPr/>
        </p:nvGrpSpPr>
        <p:grpSpPr>
          <a:xfrm>
            <a:off x="1821815" y="1388745"/>
            <a:ext cx="3409950" cy="542290"/>
            <a:chOff x="2662" y="3067"/>
            <a:chExt cx="5370" cy="854"/>
          </a:xfrm>
        </p:grpSpPr>
        <p:sp>
          <p:nvSpPr>
            <p:cNvPr id="143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44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45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46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47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48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49" name="テキスト ボックス 148"/>
          <p:cNvSpPr txBox="1"/>
          <p:nvPr/>
        </p:nvSpPr>
        <p:spPr>
          <a:xfrm>
            <a:off x="928489" y="14752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50" name="组合 21"/>
          <p:cNvGrpSpPr/>
          <p:nvPr/>
        </p:nvGrpSpPr>
        <p:grpSpPr>
          <a:xfrm>
            <a:off x="1821815" y="2036445"/>
            <a:ext cx="3409950" cy="542290"/>
            <a:chOff x="2662" y="3067"/>
            <a:chExt cx="5370" cy="854"/>
          </a:xfrm>
        </p:grpSpPr>
        <p:sp>
          <p:nvSpPr>
            <p:cNvPr id="151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52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53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54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55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56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57" name="テキスト ボックス 156"/>
          <p:cNvSpPr txBox="1"/>
          <p:nvPr/>
        </p:nvSpPr>
        <p:spPr>
          <a:xfrm>
            <a:off x="928489" y="214094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58" name="组合 21"/>
          <p:cNvGrpSpPr/>
          <p:nvPr/>
        </p:nvGrpSpPr>
        <p:grpSpPr>
          <a:xfrm>
            <a:off x="1821815" y="2696845"/>
            <a:ext cx="3409950" cy="542290"/>
            <a:chOff x="2662" y="3067"/>
            <a:chExt cx="5370" cy="854"/>
          </a:xfrm>
        </p:grpSpPr>
        <p:sp>
          <p:nvSpPr>
            <p:cNvPr id="159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60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1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62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63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64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65" name="テキスト ボックス 164"/>
          <p:cNvSpPr txBox="1"/>
          <p:nvPr/>
        </p:nvSpPr>
        <p:spPr>
          <a:xfrm>
            <a:off x="928489" y="27833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66" name="组合 21"/>
          <p:cNvGrpSpPr/>
          <p:nvPr/>
        </p:nvGrpSpPr>
        <p:grpSpPr>
          <a:xfrm>
            <a:off x="1821815" y="3344545"/>
            <a:ext cx="3409950" cy="542290"/>
            <a:chOff x="2662" y="3067"/>
            <a:chExt cx="5370" cy="854"/>
          </a:xfrm>
        </p:grpSpPr>
        <p:sp>
          <p:nvSpPr>
            <p:cNvPr id="16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6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7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7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7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73" name="テキスト ボックス 172"/>
          <p:cNvSpPr txBox="1"/>
          <p:nvPr/>
        </p:nvSpPr>
        <p:spPr>
          <a:xfrm>
            <a:off x="928489" y="34310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74" name="组合 21"/>
          <p:cNvGrpSpPr/>
          <p:nvPr/>
        </p:nvGrpSpPr>
        <p:grpSpPr>
          <a:xfrm>
            <a:off x="1821815" y="3992245"/>
            <a:ext cx="3409950" cy="542290"/>
            <a:chOff x="2662" y="3067"/>
            <a:chExt cx="5370" cy="854"/>
          </a:xfrm>
        </p:grpSpPr>
        <p:sp>
          <p:nvSpPr>
            <p:cNvPr id="17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7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7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7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7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8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81" name="テキスト ボックス 180"/>
          <p:cNvSpPr txBox="1"/>
          <p:nvPr/>
        </p:nvSpPr>
        <p:spPr>
          <a:xfrm>
            <a:off x="922064" y="40787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sp>
        <p:nvSpPr>
          <p:cNvPr id="182" name="テキスト ボックス 181"/>
          <p:cNvSpPr txBox="1"/>
          <p:nvPr/>
        </p:nvSpPr>
        <p:spPr>
          <a:xfrm>
            <a:off x="5397500" y="146939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[1]~[5]</a:t>
            </a:r>
            <a:endParaRPr kumimoji="1" lang="ja-JP" altLang="en-US" dirty="0"/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5397500" y="21229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[1]~[4]</a:t>
            </a:r>
            <a:endParaRPr kumimoji="1" lang="ja-JP" altLang="en-US" dirty="0"/>
          </a:p>
        </p:txBody>
      </p:sp>
      <p:sp>
        <p:nvSpPr>
          <p:cNvPr id="184" name="テキスト ボックス 183"/>
          <p:cNvSpPr txBox="1"/>
          <p:nvPr/>
        </p:nvSpPr>
        <p:spPr>
          <a:xfrm>
            <a:off x="5397500" y="27833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[1]~[3]</a:t>
            </a:r>
            <a:endParaRPr kumimoji="1" lang="ja-JP" altLang="en-US" dirty="0"/>
          </a:p>
        </p:txBody>
      </p:sp>
      <p:sp>
        <p:nvSpPr>
          <p:cNvPr id="185" name="テキスト ボックス 184"/>
          <p:cNvSpPr txBox="1"/>
          <p:nvPr/>
        </p:nvSpPr>
        <p:spPr>
          <a:xfrm>
            <a:off x="5397500" y="34310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[1]~[2]</a:t>
            </a:r>
            <a:endParaRPr kumimoji="1" lang="ja-JP" altLang="en-US" dirty="0"/>
          </a:p>
        </p:txBody>
      </p:sp>
      <p:sp>
        <p:nvSpPr>
          <p:cNvPr id="186" name="テキスト ボックス 185"/>
          <p:cNvSpPr txBox="1"/>
          <p:nvPr/>
        </p:nvSpPr>
        <p:spPr>
          <a:xfrm>
            <a:off x="5397500" y="407289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[1]~[1]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560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グループ化 267"/>
          <p:cNvGrpSpPr/>
          <p:nvPr/>
        </p:nvGrpSpPr>
        <p:grpSpPr>
          <a:xfrm>
            <a:off x="407987" y="0"/>
            <a:ext cx="8577263" cy="1988064"/>
            <a:chOff x="541337" y="1161536"/>
            <a:chExt cx="8577263" cy="1988064"/>
          </a:xfrm>
        </p:grpSpPr>
        <p:grpSp>
          <p:nvGrpSpPr>
            <p:cNvPr id="82" name="グループ化 81"/>
            <p:cNvGrpSpPr/>
            <p:nvPr/>
          </p:nvGrpSpPr>
          <p:grpSpPr>
            <a:xfrm>
              <a:off x="541337" y="1161536"/>
              <a:ext cx="8577263" cy="1988064"/>
              <a:chOff x="617537" y="263011"/>
              <a:chExt cx="8577263" cy="1988064"/>
            </a:xfrm>
          </p:grpSpPr>
          <p:cxnSp>
            <p:nvCxnSpPr>
              <p:cNvPr id="10" name="直線コネクタ 9"/>
              <p:cNvCxnSpPr/>
              <p:nvPr/>
            </p:nvCxnSpPr>
            <p:spPr>
              <a:xfrm>
                <a:off x="617537" y="598488"/>
                <a:ext cx="8577263" cy="8203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/>
              <p:cNvCxnSpPr/>
              <p:nvPr/>
            </p:nvCxnSpPr>
            <p:spPr>
              <a:xfrm>
                <a:off x="617537" y="2251075"/>
                <a:ext cx="8577263" cy="0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正方形/長方形 13"/>
              <p:cNvSpPr/>
              <p:nvPr/>
            </p:nvSpPr>
            <p:spPr>
              <a:xfrm>
                <a:off x="1054100" y="598487"/>
                <a:ext cx="787400" cy="1652588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" name="グループ化 19"/>
              <p:cNvGrpSpPr/>
              <p:nvPr/>
            </p:nvGrpSpPr>
            <p:grpSpPr>
              <a:xfrm>
                <a:off x="28067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21" name="正方形/長方形 20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2" name="直線コネクタ 21"/>
                <p:cNvCxnSpPr>
                  <a:stCxn id="21" idx="1"/>
                  <a:endCxn id="21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グループ化 22"/>
              <p:cNvGrpSpPr/>
              <p:nvPr/>
            </p:nvGrpSpPr>
            <p:grpSpPr>
              <a:xfrm>
                <a:off x="46228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24" name="正方形/長方形 23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5" name="直線コネクタ 24"/>
                <p:cNvCxnSpPr>
                  <a:stCxn id="24" idx="1"/>
                  <a:endCxn id="24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グループ化 25"/>
              <p:cNvGrpSpPr/>
              <p:nvPr/>
            </p:nvGrpSpPr>
            <p:grpSpPr>
              <a:xfrm>
                <a:off x="62992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27" name="正方形/長方形 26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8" name="直線コネクタ 27"/>
                <p:cNvCxnSpPr>
                  <a:stCxn id="27" idx="1"/>
                  <a:endCxn id="27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テキスト ボックス 38"/>
              <p:cNvSpPr txBox="1"/>
              <p:nvPr/>
            </p:nvSpPr>
            <p:spPr>
              <a:xfrm>
                <a:off x="780728" y="263011"/>
                <a:ext cx="268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p</a:t>
                </a:r>
                <a:endParaRPr kumimoji="1" lang="ja-JP" altLang="en-US" sz="1200" b="1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2500002" y="282336"/>
                <a:ext cx="2776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A</a:t>
                </a:r>
                <a:endParaRPr kumimoji="1" lang="ja-JP" altLang="en-US" sz="1200" b="1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2508017" y="1075808"/>
                <a:ext cx="360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An</a:t>
                </a:r>
                <a:endParaRPr kumimoji="1" lang="ja-JP" altLang="en-US" sz="1200" b="1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4332750" y="282336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B</a:t>
                </a:r>
                <a:endParaRPr kumimoji="1" lang="ja-JP" altLang="en-US" sz="1200" b="1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287425" y="1075808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Bn</a:t>
                </a:r>
                <a:endParaRPr kumimoji="1" lang="ja-JP" altLang="en-US" sz="1200" b="1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6020442" y="282336"/>
                <a:ext cx="266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C</a:t>
                </a:r>
                <a:endParaRPr kumimoji="1" lang="ja-JP" altLang="en-US" sz="1200" b="1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975117" y="1075808"/>
                <a:ext cx="3497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Cn</a:t>
                </a:r>
                <a:endParaRPr kumimoji="1" lang="ja-JP" altLang="en-US" sz="1200" b="1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3035176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1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3049538" y="1642268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B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4853249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3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4838269" y="164226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D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6531904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4</a:t>
                </a:r>
                <a:endParaRPr kumimoji="1" lang="ja-JP" altLang="en-US" dirty="0"/>
              </a:p>
            </p:txBody>
          </p:sp>
          <p:sp>
            <p:nvSpPr>
              <p:cNvPr id="55" name="テキスト ボックス 54"/>
              <p:cNvSpPr txBox="1"/>
              <p:nvPr/>
            </p:nvSpPr>
            <p:spPr>
              <a:xfrm>
                <a:off x="6460047" y="1642268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null</a:t>
                </a:r>
                <a:endParaRPr kumimoji="1" lang="ja-JP" altLang="en-US" dirty="0"/>
              </a:p>
            </p:txBody>
          </p:sp>
          <p:grpSp>
            <p:nvGrpSpPr>
              <p:cNvPr id="56" name="グループ化 55"/>
              <p:cNvGrpSpPr/>
              <p:nvPr/>
            </p:nvGrpSpPr>
            <p:grpSpPr>
              <a:xfrm>
                <a:off x="8058143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57" name="正方形/長方形 56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58" name="直線コネクタ 57"/>
                <p:cNvCxnSpPr>
                  <a:stCxn id="57" idx="1"/>
                  <a:endCxn id="57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" name="直線矢印コネクタ 58"/>
              <p:cNvCxnSpPr/>
              <p:nvPr/>
            </p:nvCxnSpPr>
            <p:spPr>
              <a:xfrm>
                <a:off x="7975600" y="473331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テキスト ボックス 60"/>
              <p:cNvSpPr txBox="1"/>
              <p:nvPr/>
            </p:nvSpPr>
            <p:spPr>
              <a:xfrm>
                <a:off x="7779385" y="282336"/>
                <a:ext cx="2824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D</a:t>
                </a:r>
                <a:endParaRPr kumimoji="1" lang="ja-JP" altLang="en-US" sz="1200" b="1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7734060" y="1075808"/>
                <a:ext cx="3658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Dn</a:t>
                </a:r>
                <a:endParaRPr kumimoji="1" lang="ja-JP" altLang="en-US" sz="1200" b="1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8290847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5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8184782" y="1642268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null</a:t>
                </a:r>
                <a:endParaRPr kumimoji="1" lang="ja-JP" altLang="en-US" dirty="0"/>
              </a:p>
            </p:txBody>
          </p:sp>
          <p:cxnSp>
            <p:nvCxnSpPr>
              <p:cNvPr id="68" name="曲線コネクタ 67"/>
              <p:cNvCxnSpPr>
                <a:stCxn id="51" idx="3"/>
              </p:cNvCxnSpPr>
              <p:nvPr/>
            </p:nvCxnSpPr>
            <p:spPr>
              <a:xfrm flipV="1">
                <a:off x="3359238" y="617814"/>
                <a:ext cx="1246253" cy="1209120"/>
              </a:xfrm>
              <a:prstGeom prst="curvedConnector3">
                <a:avLst>
                  <a:gd name="adj1" fmla="val 50000"/>
                </a:avLst>
              </a:prstGeom>
              <a:ln w="5715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曲線コネクタ 68"/>
              <p:cNvCxnSpPr>
                <a:stCxn id="53" idx="3"/>
              </p:cNvCxnSpPr>
              <p:nvPr/>
            </p:nvCxnSpPr>
            <p:spPr>
              <a:xfrm flipV="1">
                <a:off x="5165603" y="617813"/>
                <a:ext cx="2892539" cy="1209121"/>
              </a:xfrm>
              <a:prstGeom prst="curvedConnector3">
                <a:avLst>
                  <a:gd name="adj1" fmla="val 56586"/>
                </a:avLst>
              </a:prstGeom>
              <a:ln w="5715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テキスト ボックス 73"/>
              <p:cNvSpPr txBox="1"/>
              <p:nvPr/>
            </p:nvSpPr>
            <p:spPr>
              <a:xfrm>
                <a:off x="1286232" y="1198559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dirty="0" smtClean="0">
                    <a:solidFill>
                      <a:srgbClr val="FF0000"/>
                    </a:solidFill>
                  </a:rPr>
                  <a:t>A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45" name="直線矢印コネクタ 244"/>
            <p:cNvCxnSpPr/>
            <p:nvPr/>
          </p:nvCxnSpPr>
          <p:spPr>
            <a:xfrm>
              <a:off x="7899400" y="2194048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線矢印コネクタ 245"/>
            <p:cNvCxnSpPr/>
            <p:nvPr/>
          </p:nvCxnSpPr>
          <p:spPr>
            <a:xfrm>
              <a:off x="6148841" y="1371856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線矢印コネクタ 246"/>
            <p:cNvCxnSpPr/>
            <p:nvPr/>
          </p:nvCxnSpPr>
          <p:spPr>
            <a:xfrm>
              <a:off x="6148841" y="2194048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線矢印コネクタ 247"/>
            <p:cNvCxnSpPr/>
            <p:nvPr/>
          </p:nvCxnSpPr>
          <p:spPr>
            <a:xfrm>
              <a:off x="4461819" y="1371856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線矢印コネクタ 248"/>
            <p:cNvCxnSpPr/>
            <p:nvPr/>
          </p:nvCxnSpPr>
          <p:spPr>
            <a:xfrm>
              <a:off x="4470040" y="2202252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線矢印コネクタ 249"/>
            <p:cNvCxnSpPr/>
            <p:nvPr/>
          </p:nvCxnSpPr>
          <p:spPr>
            <a:xfrm>
              <a:off x="2645719" y="1380060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線矢印コネクタ 250"/>
            <p:cNvCxnSpPr/>
            <p:nvPr/>
          </p:nvCxnSpPr>
          <p:spPr>
            <a:xfrm>
              <a:off x="2652143" y="2202252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線矢印コネクタ 251"/>
            <p:cNvCxnSpPr/>
            <p:nvPr/>
          </p:nvCxnSpPr>
          <p:spPr>
            <a:xfrm>
              <a:off x="890007" y="1380060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グループ化 268"/>
          <p:cNvGrpSpPr/>
          <p:nvPr/>
        </p:nvGrpSpPr>
        <p:grpSpPr>
          <a:xfrm>
            <a:off x="407987" y="2021917"/>
            <a:ext cx="8577263" cy="1988064"/>
            <a:chOff x="541337" y="1161536"/>
            <a:chExt cx="8577263" cy="1988064"/>
          </a:xfrm>
        </p:grpSpPr>
        <p:grpSp>
          <p:nvGrpSpPr>
            <p:cNvPr id="270" name="グループ化 269"/>
            <p:cNvGrpSpPr/>
            <p:nvPr/>
          </p:nvGrpSpPr>
          <p:grpSpPr>
            <a:xfrm>
              <a:off x="541337" y="1161536"/>
              <a:ext cx="8577263" cy="1988064"/>
              <a:chOff x="617537" y="263011"/>
              <a:chExt cx="8577263" cy="1988064"/>
            </a:xfrm>
          </p:grpSpPr>
          <p:cxnSp>
            <p:nvCxnSpPr>
              <p:cNvPr id="279" name="直線コネクタ 278"/>
              <p:cNvCxnSpPr/>
              <p:nvPr/>
            </p:nvCxnSpPr>
            <p:spPr>
              <a:xfrm>
                <a:off x="617537" y="598488"/>
                <a:ext cx="8577263" cy="8203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直線コネクタ 279"/>
              <p:cNvCxnSpPr/>
              <p:nvPr/>
            </p:nvCxnSpPr>
            <p:spPr>
              <a:xfrm>
                <a:off x="617537" y="2251075"/>
                <a:ext cx="8577263" cy="0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1" name="正方形/長方形 280"/>
              <p:cNvSpPr/>
              <p:nvPr/>
            </p:nvSpPr>
            <p:spPr>
              <a:xfrm>
                <a:off x="1054100" y="598487"/>
                <a:ext cx="787400" cy="1652588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82" name="グループ化 281"/>
              <p:cNvGrpSpPr/>
              <p:nvPr/>
            </p:nvGrpSpPr>
            <p:grpSpPr>
              <a:xfrm>
                <a:off x="28067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313" name="正方形/長方形 312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14" name="直線コネクタ 313"/>
                <p:cNvCxnSpPr>
                  <a:stCxn id="313" idx="1"/>
                  <a:endCxn id="313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グループ化 282"/>
              <p:cNvGrpSpPr/>
              <p:nvPr/>
            </p:nvGrpSpPr>
            <p:grpSpPr>
              <a:xfrm>
                <a:off x="46228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311" name="正方形/長方形 310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12" name="直線コネクタ 311"/>
                <p:cNvCxnSpPr>
                  <a:stCxn id="311" idx="1"/>
                  <a:endCxn id="311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グループ化 283"/>
              <p:cNvGrpSpPr/>
              <p:nvPr/>
            </p:nvGrpSpPr>
            <p:grpSpPr>
              <a:xfrm>
                <a:off x="62992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309" name="正方形/長方形 308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10" name="直線コネクタ 309"/>
                <p:cNvCxnSpPr>
                  <a:stCxn id="309" idx="1"/>
                  <a:endCxn id="309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5" name="テキスト ボックス 284"/>
              <p:cNvSpPr txBox="1"/>
              <p:nvPr/>
            </p:nvSpPr>
            <p:spPr>
              <a:xfrm>
                <a:off x="780728" y="263011"/>
                <a:ext cx="268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p</a:t>
                </a:r>
                <a:endParaRPr kumimoji="1" lang="ja-JP" altLang="en-US" sz="1200" b="1" dirty="0"/>
              </a:p>
            </p:txBody>
          </p:sp>
          <p:sp>
            <p:nvSpPr>
              <p:cNvPr id="286" name="テキスト ボックス 285"/>
              <p:cNvSpPr txBox="1"/>
              <p:nvPr/>
            </p:nvSpPr>
            <p:spPr>
              <a:xfrm>
                <a:off x="2500002" y="282336"/>
                <a:ext cx="2776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A</a:t>
                </a:r>
                <a:endParaRPr kumimoji="1" lang="ja-JP" altLang="en-US" sz="1200" b="1" dirty="0"/>
              </a:p>
            </p:txBody>
          </p:sp>
          <p:sp>
            <p:nvSpPr>
              <p:cNvPr id="287" name="テキスト ボックス 286"/>
              <p:cNvSpPr txBox="1"/>
              <p:nvPr/>
            </p:nvSpPr>
            <p:spPr>
              <a:xfrm>
                <a:off x="2508017" y="1075808"/>
                <a:ext cx="360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An</a:t>
                </a:r>
                <a:endParaRPr kumimoji="1" lang="ja-JP" altLang="en-US" sz="1200" b="1" dirty="0"/>
              </a:p>
            </p:txBody>
          </p:sp>
          <p:sp>
            <p:nvSpPr>
              <p:cNvPr id="288" name="テキスト ボックス 287"/>
              <p:cNvSpPr txBox="1"/>
              <p:nvPr/>
            </p:nvSpPr>
            <p:spPr>
              <a:xfrm>
                <a:off x="4332750" y="282336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B</a:t>
                </a:r>
                <a:endParaRPr kumimoji="1" lang="ja-JP" altLang="en-US" sz="1200" b="1" dirty="0"/>
              </a:p>
            </p:txBody>
          </p:sp>
          <p:sp>
            <p:nvSpPr>
              <p:cNvPr id="289" name="テキスト ボックス 288"/>
              <p:cNvSpPr txBox="1"/>
              <p:nvPr/>
            </p:nvSpPr>
            <p:spPr>
              <a:xfrm>
                <a:off x="4287425" y="1075808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Bn</a:t>
                </a:r>
                <a:endParaRPr kumimoji="1" lang="ja-JP" altLang="en-US" sz="1200" b="1" dirty="0"/>
              </a:p>
            </p:txBody>
          </p:sp>
          <p:sp>
            <p:nvSpPr>
              <p:cNvPr id="290" name="テキスト ボックス 289"/>
              <p:cNvSpPr txBox="1"/>
              <p:nvPr/>
            </p:nvSpPr>
            <p:spPr>
              <a:xfrm>
                <a:off x="6020442" y="282336"/>
                <a:ext cx="266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C</a:t>
                </a:r>
                <a:endParaRPr kumimoji="1" lang="ja-JP" altLang="en-US" sz="1200" b="1" dirty="0"/>
              </a:p>
            </p:txBody>
          </p:sp>
          <p:sp>
            <p:nvSpPr>
              <p:cNvPr id="291" name="テキスト ボックス 290"/>
              <p:cNvSpPr txBox="1"/>
              <p:nvPr/>
            </p:nvSpPr>
            <p:spPr>
              <a:xfrm>
                <a:off x="5975117" y="1075808"/>
                <a:ext cx="3497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Cn</a:t>
                </a:r>
                <a:endParaRPr kumimoji="1" lang="ja-JP" altLang="en-US" sz="1200" b="1" dirty="0"/>
              </a:p>
            </p:txBody>
          </p:sp>
          <p:sp>
            <p:nvSpPr>
              <p:cNvPr id="292" name="テキスト ボックス 291"/>
              <p:cNvSpPr txBox="1"/>
              <p:nvPr/>
            </p:nvSpPr>
            <p:spPr>
              <a:xfrm>
                <a:off x="3035176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1</a:t>
                </a:r>
                <a:endParaRPr kumimoji="1" lang="ja-JP" altLang="en-US" dirty="0"/>
              </a:p>
            </p:txBody>
          </p:sp>
          <p:sp>
            <p:nvSpPr>
              <p:cNvPr id="293" name="テキスト ボックス 292"/>
              <p:cNvSpPr txBox="1"/>
              <p:nvPr/>
            </p:nvSpPr>
            <p:spPr>
              <a:xfrm>
                <a:off x="3049538" y="1642268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B</a:t>
                </a:r>
                <a:endParaRPr kumimoji="1" lang="ja-JP" altLang="en-US" dirty="0"/>
              </a:p>
            </p:txBody>
          </p:sp>
          <p:sp>
            <p:nvSpPr>
              <p:cNvPr id="294" name="テキスト ボックス 293"/>
              <p:cNvSpPr txBox="1"/>
              <p:nvPr/>
            </p:nvSpPr>
            <p:spPr>
              <a:xfrm>
                <a:off x="4853249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3</a:t>
                </a:r>
                <a:endParaRPr kumimoji="1" lang="ja-JP" altLang="en-US" dirty="0"/>
              </a:p>
            </p:txBody>
          </p:sp>
          <p:sp>
            <p:nvSpPr>
              <p:cNvPr id="295" name="テキスト ボックス 294"/>
              <p:cNvSpPr txBox="1"/>
              <p:nvPr/>
            </p:nvSpPr>
            <p:spPr>
              <a:xfrm>
                <a:off x="4838269" y="164226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D</a:t>
                </a:r>
                <a:endParaRPr kumimoji="1" lang="ja-JP" altLang="en-US" dirty="0"/>
              </a:p>
            </p:txBody>
          </p:sp>
          <p:sp>
            <p:nvSpPr>
              <p:cNvPr id="296" name="テキスト ボックス 295"/>
              <p:cNvSpPr txBox="1"/>
              <p:nvPr/>
            </p:nvSpPr>
            <p:spPr>
              <a:xfrm>
                <a:off x="6531904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4</a:t>
                </a:r>
                <a:endParaRPr kumimoji="1" lang="ja-JP" altLang="en-US" dirty="0"/>
              </a:p>
            </p:txBody>
          </p:sp>
          <p:sp>
            <p:nvSpPr>
              <p:cNvPr id="297" name="テキスト ボックス 296"/>
              <p:cNvSpPr txBox="1"/>
              <p:nvPr/>
            </p:nvSpPr>
            <p:spPr>
              <a:xfrm>
                <a:off x="6460047" y="1642268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null</a:t>
                </a:r>
                <a:endParaRPr kumimoji="1" lang="ja-JP" altLang="en-US" dirty="0"/>
              </a:p>
            </p:txBody>
          </p:sp>
          <p:grpSp>
            <p:nvGrpSpPr>
              <p:cNvPr id="298" name="グループ化 297"/>
              <p:cNvGrpSpPr/>
              <p:nvPr/>
            </p:nvGrpSpPr>
            <p:grpSpPr>
              <a:xfrm>
                <a:off x="8058143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307" name="正方形/長方形 306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08" name="直線コネクタ 307"/>
                <p:cNvCxnSpPr>
                  <a:stCxn id="307" idx="1"/>
                  <a:endCxn id="307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9" name="直線矢印コネクタ 298"/>
              <p:cNvCxnSpPr/>
              <p:nvPr/>
            </p:nvCxnSpPr>
            <p:spPr>
              <a:xfrm>
                <a:off x="7975600" y="473331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0" name="テキスト ボックス 299"/>
              <p:cNvSpPr txBox="1"/>
              <p:nvPr/>
            </p:nvSpPr>
            <p:spPr>
              <a:xfrm>
                <a:off x="7779385" y="282336"/>
                <a:ext cx="2824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D</a:t>
                </a:r>
                <a:endParaRPr kumimoji="1" lang="ja-JP" altLang="en-US" sz="1200" b="1" dirty="0"/>
              </a:p>
            </p:txBody>
          </p:sp>
          <p:sp>
            <p:nvSpPr>
              <p:cNvPr id="301" name="テキスト ボックス 300"/>
              <p:cNvSpPr txBox="1"/>
              <p:nvPr/>
            </p:nvSpPr>
            <p:spPr>
              <a:xfrm>
                <a:off x="7734060" y="1075808"/>
                <a:ext cx="3658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Dn</a:t>
                </a:r>
                <a:endParaRPr kumimoji="1" lang="ja-JP" altLang="en-US" sz="1200" b="1" dirty="0"/>
              </a:p>
            </p:txBody>
          </p:sp>
          <p:sp>
            <p:nvSpPr>
              <p:cNvPr id="302" name="テキスト ボックス 301"/>
              <p:cNvSpPr txBox="1"/>
              <p:nvPr/>
            </p:nvSpPr>
            <p:spPr>
              <a:xfrm>
                <a:off x="8290847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5</a:t>
                </a:r>
                <a:endParaRPr kumimoji="1" lang="ja-JP" altLang="en-US" dirty="0"/>
              </a:p>
            </p:txBody>
          </p:sp>
          <p:sp>
            <p:nvSpPr>
              <p:cNvPr id="303" name="テキスト ボックス 302"/>
              <p:cNvSpPr txBox="1"/>
              <p:nvPr/>
            </p:nvSpPr>
            <p:spPr>
              <a:xfrm>
                <a:off x="8184782" y="1642268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null</a:t>
                </a:r>
                <a:endParaRPr kumimoji="1" lang="ja-JP" altLang="en-US" dirty="0"/>
              </a:p>
            </p:txBody>
          </p:sp>
          <p:cxnSp>
            <p:nvCxnSpPr>
              <p:cNvPr id="304" name="曲線コネクタ 303"/>
              <p:cNvCxnSpPr>
                <a:stCxn id="293" idx="3"/>
              </p:cNvCxnSpPr>
              <p:nvPr/>
            </p:nvCxnSpPr>
            <p:spPr>
              <a:xfrm flipV="1">
                <a:off x="3359238" y="617814"/>
                <a:ext cx="1246253" cy="1209120"/>
              </a:xfrm>
              <a:prstGeom prst="curvedConnector3">
                <a:avLst>
                  <a:gd name="adj1" fmla="val 50000"/>
                </a:avLst>
              </a:prstGeom>
              <a:ln w="5715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曲線コネクタ 304"/>
              <p:cNvCxnSpPr>
                <a:stCxn id="295" idx="3"/>
              </p:cNvCxnSpPr>
              <p:nvPr/>
            </p:nvCxnSpPr>
            <p:spPr>
              <a:xfrm flipV="1">
                <a:off x="5165603" y="617813"/>
                <a:ext cx="2892539" cy="1209121"/>
              </a:xfrm>
              <a:prstGeom prst="curvedConnector3">
                <a:avLst>
                  <a:gd name="adj1" fmla="val 56586"/>
                </a:avLst>
              </a:prstGeom>
              <a:ln w="5715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6" name="テキスト ボックス 305"/>
              <p:cNvSpPr txBox="1"/>
              <p:nvPr/>
            </p:nvSpPr>
            <p:spPr>
              <a:xfrm>
                <a:off x="1286232" y="1198559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dirty="0" smtClean="0">
                    <a:solidFill>
                      <a:srgbClr val="FF0000"/>
                    </a:solidFill>
                  </a:rPr>
                  <a:t>An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71" name="直線矢印コネクタ 270"/>
            <p:cNvCxnSpPr/>
            <p:nvPr/>
          </p:nvCxnSpPr>
          <p:spPr>
            <a:xfrm>
              <a:off x="7899400" y="2194048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矢印コネクタ 271"/>
            <p:cNvCxnSpPr/>
            <p:nvPr/>
          </p:nvCxnSpPr>
          <p:spPr>
            <a:xfrm>
              <a:off x="6148841" y="1371856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矢印コネクタ 272"/>
            <p:cNvCxnSpPr/>
            <p:nvPr/>
          </p:nvCxnSpPr>
          <p:spPr>
            <a:xfrm>
              <a:off x="6148841" y="2194048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線矢印コネクタ 273"/>
            <p:cNvCxnSpPr/>
            <p:nvPr/>
          </p:nvCxnSpPr>
          <p:spPr>
            <a:xfrm>
              <a:off x="4461819" y="1371856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矢印コネクタ 274"/>
            <p:cNvCxnSpPr/>
            <p:nvPr/>
          </p:nvCxnSpPr>
          <p:spPr>
            <a:xfrm>
              <a:off x="4470040" y="2202252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矢印コネクタ 275"/>
            <p:cNvCxnSpPr/>
            <p:nvPr/>
          </p:nvCxnSpPr>
          <p:spPr>
            <a:xfrm>
              <a:off x="2645719" y="1380060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矢印コネクタ 276"/>
            <p:cNvCxnSpPr/>
            <p:nvPr/>
          </p:nvCxnSpPr>
          <p:spPr>
            <a:xfrm>
              <a:off x="2652143" y="2202252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矢印コネクタ 277"/>
            <p:cNvCxnSpPr/>
            <p:nvPr/>
          </p:nvCxnSpPr>
          <p:spPr>
            <a:xfrm>
              <a:off x="890007" y="1380060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グループ化 314"/>
          <p:cNvGrpSpPr/>
          <p:nvPr/>
        </p:nvGrpSpPr>
        <p:grpSpPr>
          <a:xfrm>
            <a:off x="407987" y="4001778"/>
            <a:ext cx="8577263" cy="1988064"/>
            <a:chOff x="541337" y="1161536"/>
            <a:chExt cx="8577263" cy="1988064"/>
          </a:xfrm>
        </p:grpSpPr>
        <p:grpSp>
          <p:nvGrpSpPr>
            <p:cNvPr id="316" name="グループ化 315"/>
            <p:cNvGrpSpPr/>
            <p:nvPr/>
          </p:nvGrpSpPr>
          <p:grpSpPr>
            <a:xfrm>
              <a:off x="541337" y="1161536"/>
              <a:ext cx="8577263" cy="1988064"/>
              <a:chOff x="617537" y="263011"/>
              <a:chExt cx="8577263" cy="1988064"/>
            </a:xfrm>
          </p:grpSpPr>
          <p:cxnSp>
            <p:nvCxnSpPr>
              <p:cNvPr id="325" name="直線コネクタ 324"/>
              <p:cNvCxnSpPr/>
              <p:nvPr/>
            </p:nvCxnSpPr>
            <p:spPr>
              <a:xfrm>
                <a:off x="617537" y="598488"/>
                <a:ext cx="8577263" cy="8203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直線コネクタ 325"/>
              <p:cNvCxnSpPr/>
              <p:nvPr/>
            </p:nvCxnSpPr>
            <p:spPr>
              <a:xfrm>
                <a:off x="617537" y="2251075"/>
                <a:ext cx="8577263" cy="0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7" name="正方形/長方形 326"/>
              <p:cNvSpPr/>
              <p:nvPr/>
            </p:nvSpPr>
            <p:spPr>
              <a:xfrm>
                <a:off x="1054100" y="598487"/>
                <a:ext cx="787400" cy="1652588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28" name="グループ化 327"/>
              <p:cNvGrpSpPr/>
              <p:nvPr/>
            </p:nvGrpSpPr>
            <p:grpSpPr>
              <a:xfrm>
                <a:off x="28067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359" name="正方形/長方形 358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60" name="直線コネクタ 359"/>
                <p:cNvCxnSpPr>
                  <a:stCxn id="359" idx="1"/>
                  <a:endCxn id="359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9" name="グループ化 328"/>
              <p:cNvGrpSpPr/>
              <p:nvPr/>
            </p:nvGrpSpPr>
            <p:grpSpPr>
              <a:xfrm>
                <a:off x="46228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357" name="正方形/長方形 356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58" name="直線コネクタ 357"/>
                <p:cNvCxnSpPr>
                  <a:stCxn id="357" idx="1"/>
                  <a:endCxn id="357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0" name="グループ化 329"/>
              <p:cNvGrpSpPr/>
              <p:nvPr/>
            </p:nvGrpSpPr>
            <p:grpSpPr>
              <a:xfrm>
                <a:off x="6299200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355" name="正方形/長方形 354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56" name="直線コネクタ 355"/>
                <p:cNvCxnSpPr>
                  <a:stCxn id="355" idx="1"/>
                  <a:endCxn id="355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1" name="テキスト ボックス 330"/>
              <p:cNvSpPr txBox="1"/>
              <p:nvPr/>
            </p:nvSpPr>
            <p:spPr>
              <a:xfrm>
                <a:off x="780728" y="263011"/>
                <a:ext cx="268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p</a:t>
                </a:r>
                <a:endParaRPr kumimoji="1" lang="ja-JP" altLang="en-US" sz="1200" b="1" dirty="0"/>
              </a:p>
            </p:txBody>
          </p:sp>
          <p:sp>
            <p:nvSpPr>
              <p:cNvPr id="332" name="テキスト ボックス 331"/>
              <p:cNvSpPr txBox="1"/>
              <p:nvPr/>
            </p:nvSpPr>
            <p:spPr>
              <a:xfrm>
                <a:off x="2500002" y="282336"/>
                <a:ext cx="2776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A</a:t>
                </a:r>
                <a:endParaRPr kumimoji="1" lang="ja-JP" altLang="en-US" sz="1200" b="1" dirty="0"/>
              </a:p>
            </p:txBody>
          </p:sp>
          <p:sp>
            <p:nvSpPr>
              <p:cNvPr id="333" name="テキスト ボックス 332"/>
              <p:cNvSpPr txBox="1"/>
              <p:nvPr/>
            </p:nvSpPr>
            <p:spPr>
              <a:xfrm>
                <a:off x="2508017" y="1075808"/>
                <a:ext cx="360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An</a:t>
                </a:r>
                <a:endParaRPr kumimoji="1" lang="ja-JP" altLang="en-US" sz="1200" b="1" dirty="0"/>
              </a:p>
            </p:txBody>
          </p:sp>
          <p:sp>
            <p:nvSpPr>
              <p:cNvPr id="334" name="テキスト ボックス 333"/>
              <p:cNvSpPr txBox="1"/>
              <p:nvPr/>
            </p:nvSpPr>
            <p:spPr>
              <a:xfrm>
                <a:off x="4332750" y="282336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B</a:t>
                </a:r>
                <a:endParaRPr kumimoji="1" lang="ja-JP" altLang="en-US" sz="1200" b="1" dirty="0"/>
              </a:p>
            </p:txBody>
          </p:sp>
          <p:sp>
            <p:nvSpPr>
              <p:cNvPr id="335" name="テキスト ボックス 334"/>
              <p:cNvSpPr txBox="1"/>
              <p:nvPr/>
            </p:nvSpPr>
            <p:spPr>
              <a:xfrm>
                <a:off x="4287425" y="1075808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Bn</a:t>
                </a:r>
                <a:endParaRPr kumimoji="1" lang="ja-JP" altLang="en-US" sz="1200" b="1" dirty="0"/>
              </a:p>
            </p:txBody>
          </p:sp>
          <p:sp>
            <p:nvSpPr>
              <p:cNvPr id="336" name="テキスト ボックス 335"/>
              <p:cNvSpPr txBox="1"/>
              <p:nvPr/>
            </p:nvSpPr>
            <p:spPr>
              <a:xfrm>
                <a:off x="6020442" y="282336"/>
                <a:ext cx="266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C</a:t>
                </a:r>
                <a:endParaRPr kumimoji="1" lang="ja-JP" altLang="en-US" sz="1200" b="1" dirty="0"/>
              </a:p>
            </p:txBody>
          </p:sp>
          <p:sp>
            <p:nvSpPr>
              <p:cNvPr id="337" name="テキスト ボックス 336"/>
              <p:cNvSpPr txBox="1"/>
              <p:nvPr/>
            </p:nvSpPr>
            <p:spPr>
              <a:xfrm>
                <a:off x="5975117" y="1075808"/>
                <a:ext cx="3497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Cn</a:t>
                </a:r>
                <a:endParaRPr kumimoji="1" lang="ja-JP" altLang="en-US" sz="1200" b="1" dirty="0"/>
              </a:p>
            </p:txBody>
          </p:sp>
          <p:sp>
            <p:nvSpPr>
              <p:cNvPr id="338" name="テキスト ボックス 337"/>
              <p:cNvSpPr txBox="1"/>
              <p:nvPr/>
            </p:nvSpPr>
            <p:spPr>
              <a:xfrm>
                <a:off x="3035176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1</a:t>
                </a:r>
                <a:endParaRPr kumimoji="1" lang="ja-JP" altLang="en-US" dirty="0"/>
              </a:p>
            </p:txBody>
          </p:sp>
          <p:sp>
            <p:nvSpPr>
              <p:cNvPr id="339" name="テキスト ボックス 338"/>
              <p:cNvSpPr txBox="1"/>
              <p:nvPr/>
            </p:nvSpPr>
            <p:spPr>
              <a:xfrm>
                <a:off x="3049538" y="1642268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B</a:t>
                </a:r>
                <a:endParaRPr kumimoji="1" lang="ja-JP" altLang="en-US" dirty="0"/>
              </a:p>
            </p:txBody>
          </p:sp>
          <p:sp>
            <p:nvSpPr>
              <p:cNvPr id="340" name="テキスト ボックス 339"/>
              <p:cNvSpPr txBox="1"/>
              <p:nvPr/>
            </p:nvSpPr>
            <p:spPr>
              <a:xfrm>
                <a:off x="4853249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3</a:t>
                </a:r>
                <a:endParaRPr kumimoji="1" lang="ja-JP" altLang="en-US" dirty="0"/>
              </a:p>
            </p:txBody>
          </p:sp>
          <p:sp>
            <p:nvSpPr>
              <p:cNvPr id="341" name="テキスト ボックス 340"/>
              <p:cNvSpPr txBox="1"/>
              <p:nvPr/>
            </p:nvSpPr>
            <p:spPr>
              <a:xfrm>
                <a:off x="4838269" y="164226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D</a:t>
                </a:r>
                <a:endParaRPr kumimoji="1" lang="ja-JP" altLang="en-US" dirty="0"/>
              </a:p>
            </p:txBody>
          </p:sp>
          <p:sp>
            <p:nvSpPr>
              <p:cNvPr id="342" name="テキスト ボックス 341"/>
              <p:cNvSpPr txBox="1"/>
              <p:nvPr/>
            </p:nvSpPr>
            <p:spPr>
              <a:xfrm>
                <a:off x="6531904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4</a:t>
                </a:r>
                <a:endParaRPr kumimoji="1" lang="ja-JP" altLang="en-US" dirty="0"/>
              </a:p>
            </p:txBody>
          </p:sp>
          <p:sp>
            <p:nvSpPr>
              <p:cNvPr id="343" name="テキスト ボックス 342"/>
              <p:cNvSpPr txBox="1"/>
              <p:nvPr/>
            </p:nvSpPr>
            <p:spPr>
              <a:xfrm>
                <a:off x="6460047" y="1642268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null</a:t>
                </a:r>
                <a:endParaRPr kumimoji="1" lang="ja-JP" altLang="en-US" dirty="0"/>
              </a:p>
            </p:txBody>
          </p:sp>
          <p:grpSp>
            <p:nvGrpSpPr>
              <p:cNvPr id="344" name="グループ化 343"/>
              <p:cNvGrpSpPr/>
              <p:nvPr/>
            </p:nvGrpSpPr>
            <p:grpSpPr>
              <a:xfrm>
                <a:off x="8058143" y="598487"/>
                <a:ext cx="787400" cy="1652588"/>
                <a:chOff x="1193800" y="1042987"/>
                <a:chExt cx="787400" cy="1652588"/>
              </a:xfrm>
            </p:grpSpPr>
            <p:sp>
              <p:nvSpPr>
                <p:cNvPr id="353" name="正方形/長方形 352"/>
                <p:cNvSpPr/>
                <p:nvPr/>
              </p:nvSpPr>
              <p:spPr>
                <a:xfrm>
                  <a:off x="1193800" y="10429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54" name="直線コネクタ 353"/>
                <p:cNvCxnSpPr>
                  <a:stCxn id="353" idx="1"/>
                  <a:endCxn id="353" idx="3"/>
                </p:cNvCxnSpPr>
                <p:nvPr/>
              </p:nvCxnSpPr>
              <p:spPr>
                <a:xfrm>
                  <a:off x="1193800" y="1869281"/>
                  <a:ext cx="787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5" name="直線矢印コネクタ 344"/>
              <p:cNvCxnSpPr/>
              <p:nvPr/>
            </p:nvCxnSpPr>
            <p:spPr>
              <a:xfrm>
                <a:off x="7975600" y="473331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6" name="テキスト ボックス 345"/>
              <p:cNvSpPr txBox="1"/>
              <p:nvPr/>
            </p:nvSpPr>
            <p:spPr>
              <a:xfrm>
                <a:off x="7779385" y="282336"/>
                <a:ext cx="2824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D</a:t>
                </a:r>
                <a:endParaRPr kumimoji="1" lang="ja-JP" altLang="en-US" sz="1200" b="1" dirty="0"/>
              </a:p>
            </p:txBody>
          </p:sp>
          <p:sp>
            <p:nvSpPr>
              <p:cNvPr id="347" name="テキスト ボックス 346"/>
              <p:cNvSpPr txBox="1"/>
              <p:nvPr/>
            </p:nvSpPr>
            <p:spPr>
              <a:xfrm>
                <a:off x="7734060" y="1075808"/>
                <a:ext cx="3658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b="1" dirty="0" smtClean="0"/>
                  <a:t>Dn</a:t>
                </a:r>
                <a:endParaRPr kumimoji="1" lang="ja-JP" altLang="en-US" sz="1200" b="1" dirty="0"/>
              </a:p>
            </p:txBody>
          </p:sp>
          <p:sp>
            <p:nvSpPr>
              <p:cNvPr id="348" name="テキスト ボックス 347"/>
              <p:cNvSpPr txBox="1"/>
              <p:nvPr/>
            </p:nvSpPr>
            <p:spPr>
              <a:xfrm>
                <a:off x="8290847" y="815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5</a:t>
                </a:r>
                <a:endParaRPr kumimoji="1" lang="ja-JP" altLang="en-US" dirty="0"/>
              </a:p>
            </p:txBody>
          </p:sp>
          <p:sp>
            <p:nvSpPr>
              <p:cNvPr id="349" name="テキスト ボックス 348"/>
              <p:cNvSpPr txBox="1"/>
              <p:nvPr/>
            </p:nvSpPr>
            <p:spPr>
              <a:xfrm>
                <a:off x="8184782" y="1642268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null</a:t>
                </a:r>
                <a:endParaRPr kumimoji="1" lang="ja-JP" altLang="en-US" dirty="0"/>
              </a:p>
            </p:txBody>
          </p:sp>
          <p:cxnSp>
            <p:nvCxnSpPr>
              <p:cNvPr id="350" name="曲線コネクタ 349"/>
              <p:cNvCxnSpPr>
                <a:stCxn id="339" idx="3"/>
              </p:cNvCxnSpPr>
              <p:nvPr/>
            </p:nvCxnSpPr>
            <p:spPr>
              <a:xfrm flipV="1">
                <a:off x="3359238" y="617814"/>
                <a:ext cx="1246253" cy="1209120"/>
              </a:xfrm>
              <a:prstGeom prst="curvedConnector3">
                <a:avLst>
                  <a:gd name="adj1" fmla="val 50000"/>
                </a:avLst>
              </a:prstGeom>
              <a:ln w="5715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曲線コネクタ 350"/>
              <p:cNvCxnSpPr>
                <a:stCxn id="341" idx="3"/>
              </p:cNvCxnSpPr>
              <p:nvPr/>
            </p:nvCxnSpPr>
            <p:spPr>
              <a:xfrm flipV="1">
                <a:off x="5165603" y="617813"/>
                <a:ext cx="2892539" cy="1209121"/>
              </a:xfrm>
              <a:prstGeom prst="curvedConnector3">
                <a:avLst>
                  <a:gd name="adj1" fmla="val 56586"/>
                </a:avLst>
              </a:prstGeom>
              <a:ln w="5715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2" name="テキスト ボックス 351"/>
              <p:cNvSpPr txBox="1"/>
              <p:nvPr/>
            </p:nvSpPr>
            <p:spPr>
              <a:xfrm>
                <a:off x="1286232" y="1198559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dirty="0" smtClean="0">
                    <a:solidFill>
                      <a:srgbClr val="FF0000"/>
                    </a:solidFill>
                  </a:rPr>
                  <a:t>Bn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17" name="直線矢印コネクタ 316"/>
            <p:cNvCxnSpPr/>
            <p:nvPr/>
          </p:nvCxnSpPr>
          <p:spPr>
            <a:xfrm>
              <a:off x="7899400" y="2194048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線矢印コネクタ 317"/>
            <p:cNvCxnSpPr/>
            <p:nvPr/>
          </p:nvCxnSpPr>
          <p:spPr>
            <a:xfrm>
              <a:off x="6148841" y="1371856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矢印コネクタ 318"/>
            <p:cNvCxnSpPr/>
            <p:nvPr/>
          </p:nvCxnSpPr>
          <p:spPr>
            <a:xfrm>
              <a:off x="6148841" y="2194048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線矢印コネクタ 319"/>
            <p:cNvCxnSpPr/>
            <p:nvPr/>
          </p:nvCxnSpPr>
          <p:spPr>
            <a:xfrm>
              <a:off x="4461819" y="1371856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矢印コネクタ 320"/>
            <p:cNvCxnSpPr/>
            <p:nvPr/>
          </p:nvCxnSpPr>
          <p:spPr>
            <a:xfrm>
              <a:off x="4470040" y="2202252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矢印コネクタ 321"/>
            <p:cNvCxnSpPr/>
            <p:nvPr/>
          </p:nvCxnSpPr>
          <p:spPr>
            <a:xfrm>
              <a:off x="2645719" y="1380060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矢印コネクタ 322"/>
            <p:cNvCxnSpPr/>
            <p:nvPr/>
          </p:nvCxnSpPr>
          <p:spPr>
            <a:xfrm>
              <a:off x="2652143" y="2202252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矢印コネクタ 323"/>
            <p:cNvCxnSpPr/>
            <p:nvPr/>
          </p:nvCxnSpPr>
          <p:spPr>
            <a:xfrm>
              <a:off x="890007" y="1380060"/>
              <a:ext cx="82543" cy="1251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01473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1"/>
          <p:cNvGrpSpPr/>
          <p:nvPr/>
        </p:nvGrpSpPr>
        <p:grpSpPr>
          <a:xfrm>
            <a:off x="1745615" y="741045"/>
            <a:ext cx="3409950" cy="542290"/>
            <a:chOff x="2662" y="3067"/>
            <a:chExt cx="5370" cy="854"/>
          </a:xfrm>
        </p:grpSpPr>
        <p:sp>
          <p:nvSpPr>
            <p:cNvPr id="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1" name="文本框 23"/>
          <p:cNvSpPr txBox="1"/>
          <p:nvPr/>
        </p:nvSpPr>
        <p:spPr>
          <a:xfrm>
            <a:off x="2481126" y="2767149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2" name="文本框 23"/>
          <p:cNvSpPr txBox="1"/>
          <p:nvPr/>
        </p:nvSpPr>
        <p:spPr>
          <a:xfrm>
            <a:off x="1837690" y="464304"/>
            <a:ext cx="49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accent2"/>
                </a:solidFill>
              </a:rPr>
              <a:t>j-1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cxnSp>
        <p:nvCxnSpPr>
          <p:cNvPr id="13" name="カギ線コネクタ 12"/>
          <p:cNvCxnSpPr>
            <a:stCxn id="5" idx="2"/>
            <a:endCxn id="6" idx="2"/>
          </p:cNvCxnSpPr>
          <p:nvPr/>
        </p:nvCxnSpPr>
        <p:spPr>
          <a:xfrm rot="16200000" flipH="1">
            <a:off x="2313940" y="999172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21"/>
          <p:cNvGrpSpPr/>
          <p:nvPr/>
        </p:nvGrpSpPr>
        <p:grpSpPr>
          <a:xfrm>
            <a:off x="1745615" y="3070588"/>
            <a:ext cx="3409950" cy="542290"/>
            <a:chOff x="2662" y="3067"/>
            <a:chExt cx="5370" cy="854"/>
          </a:xfrm>
        </p:grpSpPr>
        <p:sp>
          <p:nvSpPr>
            <p:cNvPr id="1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2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25" name="右大かっこ 24"/>
          <p:cNvSpPr/>
          <p:nvPr/>
        </p:nvSpPr>
        <p:spPr>
          <a:xfrm>
            <a:off x="2173333" y="2832009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组合 21"/>
          <p:cNvGrpSpPr/>
          <p:nvPr/>
        </p:nvGrpSpPr>
        <p:grpSpPr>
          <a:xfrm>
            <a:off x="5923282" y="3043148"/>
            <a:ext cx="3409950" cy="542290"/>
            <a:chOff x="2662" y="3067"/>
            <a:chExt cx="5370" cy="854"/>
          </a:xfrm>
        </p:grpSpPr>
        <p:sp>
          <p:nvSpPr>
            <p:cNvPr id="2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2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2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3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3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3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33" name="右大かっこ 32"/>
          <p:cNvSpPr/>
          <p:nvPr/>
        </p:nvSpPr>
        <p:spPr>
          <a:xfrm>
            <a:off x="6934452" y="2804569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组合 21"/>
          <p:cNvGrpSpPr/>
          <p:nvPr/>
        </p:nvGrpSpPr>
        <p:grpSpPr>
          <a:xfrm>
            <a:off x="1580789" y="4400279"/>
            <a:ext cx="3409950" cy="542290"/>
            <a:chOff x="2662" y="3067"/>
            <a:chExt cx="5370" cy="854"/>
          </a:xfrm>
        </p:grpSpPr>
        <p:sp>
          <p:nvSpPr>
            <p:cNvPr id="3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3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3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3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3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4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41" name="右大かっこ 40"/>
          <p:cNvSpPr/>
          <p:nvPr/>
        </p:nvSpPr>
        <p:spPr>
          <a:xfrm>
            <a:off x="2592299" y="414437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文本框 23"/>
          <p:cNvSpPr txBox="1"/>
          <p:nvPr/>
        </p:nvSpPr>
        <p:spPr>
          <a:xfrm>
            <a:off x="6668363" y="2707323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43" name="文本框 23"/>
          <p:cNvSpPr txBox="1"/>
          <p:nvPr/>
        </p:nvSpPr>
        <p:spPr>
          <a:xfrm>
            <a:off x="2876461" y="4090035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44" name="组合 21"/>
          <p:cNvGrpSpPr/>
          <p:nvPr/>
        </p:nvGrpSpPr>
        <p:grpSpPr>
          <a:xfrm>
            <a:off x="5749110" y="4400279"/>
            <a:ext cx="3409950" cy="542290"/>
            <a:chOff x="2662" y="3067"/>
            <a:chExt cx="5370" cy="854"/>
          </a:xfrm>
        </p:grpSpPr>
        <p:sp>
          <p:nvSpPr>
            <p:cNvPr id="4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4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4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4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4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5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51" name="右大かっこ 50"/>
          <p:cNvSpPr/>
          <p:nvPr/>
        </p:nvSpPr>
        <p:spPr>
          <a:xfrm>
            <a:off x="7323187" y="4161700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文本框 23"/>
          <p:cNvSpPr txBox="1"/>
          <p:nvPr/>
        </p:nvSpPr>
        <p:spPr>
          <a:xfrm>
            <a:off x="7053856" y="4090035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53" name="右矢印 52"/>
          <p:cNvSpPr/>
          <p:nvPr/>
        </p:nvSpPr>
        <p:spPr>
          <a:xfrm>
            <a:off x="5130938" y="4490402"/>
            <a:ext cx="464457" cy="36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右矢印 53"/>
          <p:cNvSpPr/>
          <p:nvPr/>
        </p:nvSpPr>
        <p:spPr>
          <a:xfrm>
            <a:off x="5284653" y="3160711"/>
            <a:ext cx="464457" cy="36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5" name="组合 21"/>
          <p:cNvGrpSpPr/>
          <p:nvPr/>
        </p:nvGrpSpPr>
        <p:grpSpPr>
          <a:xfrm>
            <a:off x="1580789" y="5942150"/>
            <a:ext cx="3409950" cy="542290"/>
            <a:chOff x="2662" y="3067"/>
            <a:chExt cx="5370" cy="854"/>
          </a:xfrm>
        </p:grpSpPr>
        <p:sp>
          <p:nvSpPr>
            <p:cNvPr id="56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57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58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59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60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61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62" name="右大かっこ 61"/>
          <p:cNvSpPr/>
          <p:nvPr/>
        </p:nvSpPr>
        <p:spPr>
          <a:xfrm>
            <a:off x="3154866" y="5703571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文本框 23"/>
          <p:cNvSpPr txBox="1"/>
          <p:nvPr/>
        </p:nvSpPr>
        <p:spPr>
          <a:xfrm>
            <a:off x="3466560" y="5631906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58771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21"/>
          <p:cNvGrpSpPr/>
          <p:nvPr/>
        </p:nvGrpSpPr>
        <p:grpSpPr>
          <a:xfrm>
            <a:off x="1011736" y="1412331"/>
            <a:ext cx="3409950" cy="542290"/>
            <a:chOff x="2662" y="3067"/>
            <a:chExt cx="5370" cy="854"/>
          </a:xfrm>
        </p:grpSpPr>
        <p:sp>
          <p:nvSpPr>
            <p:cNvPr id="8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8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8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8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8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9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91" name="右大かっこ 90"/>
          <p:cNvSpPr/>
          <p:nvPr/>
        </p:nvSpPr>
        <p:spPr>
          <a:xfrm>
            <a:off x="2566763" y="117375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文本框 23"/>
          <p:cNvSpPr txBox="1"/>
          <p:nvPr/>
        </p:nvSpPr>
        <p:spPr>
          <a:xfrm>
            <a:off x="2887982" y="110208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93" name="カギ線コネクタ 92"/>
          <p:cNvCxnSpPr>
            <a:stCxn id="87" idx="2"/>
            <a:endCxn id="88" idx="2"/>
          </p:cNvCxnSpPr>
          <p:nvPr/>
        </p:nvCxnSpPr>
        <p:spPr>
          <a:xfrm rot="16200000" flipH="1">
            <a:off x="2716711" y="1670458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组合 21"/>
          <p:cNvGrpSpPr/>
          <p:nvPr/>
        </p:nvGrpSpPr>
        <p:grpSpPr>
          <a:xfrm>
            <a:off x="4948736" y="1422039"/>
            <a:ext cx="3409950" cy="542290"/>
            <a:chOff x="2662" y="3067"/>
            <a:chExt cx="5370" cy="854"/>
          </a:xfrm>
        </p:grpSpPr>
        <p:sp>
          <p:nvSpPr>
            <p:cNvPr id="9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9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9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9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9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0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01" name="右大かっこ 100"/>
          <p:cNvSpPr/>
          <p:nvPr/>
        </p:nvSpPr>
        <p:spPr>
          <a:xfrm>
            <a:off x="6503763" y="1183460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文本框 23"/>
          <p:cNvSpPr txBox="1"/>
          <p:nvPr/>
        </p:nvSpPr>
        <p:spPr>
          <a:xfrm>
            <a:off x="6824982" y="1111795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03" name="カギ線コネクタ 102"/>
          <p:cNvCxnSpPr>
            <a:stCxn id="97" idx="2"/>
            <a:endCxn id="98" idx="2"/>
          </p:cNvCxnSpPr>
          <p:nvPr/>
        </p:nvCxnSpPr>
        <p:spPr>
          <a:xfrm rot="16200000" flipH="1">
            <a:off x="6653711" y="1680166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下矢印 103"/>
          <p:cNvSpPr/>
          <p:nvPr/>
        </p:nvSpPr>
        <p:spPr>
          <a:xfrm rot="16200000">
            <a:off x="4537270" y="1489348"/>
            <a:ext cx="317500" cy="40766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下矢印 104"/>
          <p:cNvSpPr/>
          <p:nvPr/>
        </p:nvSpPr>
        <p:spPr>
          <a:xfrm rot="2725945">
            <a:off x="4507402" y="2022983"/>
            <a:ext cx="317500" cy="407669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6" name="组合 21"/>
          <p:cNvGrpSpPr/>
          <p:nvPr/>
        </p:nvGrpSpPr>
        <p:grpSpPr>
          <a:xfrm>
            <a:off x="1013822" y="2519501"/>
            <a:ext cx="3409950" cy="542290"/>
            <a:chOff x="2662" y="3067"/>
            <a:chExt cx="5370" cy="854"/>
          </a:xfrm>
        </p:grpSpPr>
        <p:sp>
          <p:nvSpPr>
            <p:cNvPr id="10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0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0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1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1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1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13" name="右大かっこ 112"/>
          <p:cNvSpPr/>
          <p:nvPr/>
        </p:nvSpPr>
        <p:spPr>
          <a:xfrm>
            <a:off x="2568849" y="228092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文本框 23"/>
          <p:cNvSpPr txBox="1"/>
          <p:nvPr/>
        </p:nvSpPr>
        <p:spPr>
          <a:xfrm>
            <a:off x="2305868" y="220925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15" name="カギ線コネクタ 114"/>
          <p:cNvCxnSpPr>
            <a:stCxn id="109" idx="2"/>
            <a:endCxn id="108" idx="2"/>
          </p:cNvCxnSpPr>
          <p:nvPr/>
        </p:nvCxnSpPr>
        <p:spPr>
          <a:xfrm rot="5400000">
            <a:off x="2150473" y="2777629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下矢印 115"/>
          <p:cNvSpPr/>
          <p:nvPr/>
        </p:nvSpPr>
        <p:spPr>
          <a:xfrm rot="16200000">
            <a:off x="4534923" y="2586810"/>
            <a:ext cx="317500" cy="40766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7" name="组合 21"/>
          <p:cNvGrpSpPr/>
          <p:nvPr/>
        </p:nvGrpSpPr>
        <p:grpSpPr>
          <a:xfrm>
            <a:off x="4948736" y="2519501"/>
            <a:ext cx="3409950" cy="542290"/>
            <a:chOff x="2662" y="3067"/>
            <a:chExt cx="5370" cy="854"/>
          </a:xfrm>
        </p:grpSpPr>
        <p:sp>
          <p:nvSpPr>
            <p:cNvPr id="118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19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20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21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22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23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24" name="右大かっこ 123"/>
          <p:cNvSpPr/>
          <p:nvPr/>
        </p:nvSpPr>
        <p:spPr>
          <a:xfrm>
            <a:off x="6503763" y="228092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文本框 23"/>
          <p:cNvSpPr txBox="1"/>
          <p:nvPr/>
        </p:nvSpPr>
        <p:spPr>
          <a:xfrm>
            <a:off x="6240782" y="220925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26" name="カギ線コネクタ 125"/>
          <p:cNvCxnSpPr>
            <a:stCxn id="120" idx="2"/>
            <a:endCxn id="119" idx="2"/>
          </p:cNvCxnSpPr>
          <p:nvPr/>
        </p:nvCxnSpPr>
        <p:spPr>
          <a:xfrm rot="5400000">
            <a:off x="6085387" y="2777629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下矢印 126"/>
          <p:cNvSpPr/>
          <p:nvPr/>
        </p:nvSpPr>
        <p:spPr>
          <a:xfrm rot="16200000">
            <a:off x="4534921" y="3665040"/>
            <a:ext cx="317500" cy="40766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8" name="组合 21"/>
          <p:cNvGrpSpPr/>
          <p:nvPr/>
        </p:nvGrpSpPr>
        <p:grpSpPr>
          <a:xfrm>
            <a:off x="1011736" y="3597731"/>
            <a:ext cx="3409950" cy="542290"/>
            <a:chOff x="2662" y="3067"/>
            <a:chExt cx="5370" cy="854"/>
          </a:xfrm>
        </p:grpSpPr>
        <p:sp>
          <p:nvSpPr>
            <p:cNvPr id="129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30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31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32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33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34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35" name="右大かっこ 134"/>
          <p:cNvSpPr/>
          <p:nvPr/>
        </p:nvSpPr>
        <p:spPr>
          <a:xfrm>
            <a:off x="2566763" y="335915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文本框 23"/>
          <p:cNvSpPr txBox="1"/>
          <p:nvPr/>
        </p:nvSpPr>
        <p:spPr>
          <a:xfrm>
            <a:off x="1744982" y="328748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37" name="カギ線コネクタ 136"/>
          <p:cNvCxnSpPr>
            <a:stCxn id="129" idx="2"/>
            <a:endCxn id="130" idx="2"/>
          </p:cNvCxnSpPr>
          <p:nvPr/>
        </p:nvCxnSpPr>
        <p:spPr>
          <a:xfrm rot="16200000" flipH="1">
            <a:off x="1580061" y="3855858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下矢印 137"/>
          <p:cNvSpPr/>
          <p:nvPr/>
        </p:nvSpPr>
        <p:spPr>
          <a:xfrm rot="2725945">
            <a:off x="4507401" y="3166699"/>
            <a:ext cx="317500" cy="407669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9" name="组合 21"/>
          <p:cNvGrpSpPr/>
          <p:nvPr/>
        </p:nvGrpSpPr>
        <p:grpSpPr>
          <a:xfrm>
            <a:off x="4948736" y="3597731"/>
            <a:ext cx="3409950" cy="542290"/>
            <a:chOff x="2662" y="3067"/>
            <a:chExt cx="5370" cy="854"/>
          </a:xfrm>
        </p:grpSpPr>
        <p:sp>
          <p:nvSpPr>
            <p:cNvPr id="140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41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42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43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44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45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46" name="右大かっこ 145"/>
          <p:cNvSpPr/>
          <p:nvPr/>
        </p:nvSpPr>
        <p:spPr>
          <a:xfrm>
            <a:off x="6503763" y="335915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文本框 23"/>
          <p:cNvSpPr txBox="1"/>
          <p:nvPr/>
        </p:nvSpPr>
        <p:spPr>
          <a:xfrm>
            <a:off x="5681982" y="328748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48" name="カギ線コネクタ 147"/>
          <p:cNvCxnSpPr>
            <a:stCxn id="140" idx="2"/>
            <a:endCxn id="141" idx="2"/>
          </p:cNvCxnSpPr>
          <p:nvPr/>
        </p:nvCxnSpPr>
        <p:spPr>
          <a:xfrm rot="16200000" flipH="1">
            <a:off x="5517061" y="3855858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下矢印 148"/>
          <p:cNvSpPr/>
          <p:nvPr/>
        </p:nvSpPr>
        <p:spPr>
          <a:xfrm rot="2725945">
            <a:off x="4519556" y="4353025"/>
            <a:ext cx="317500" cy="407669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0" name="组合 21"/>
          <p:cNvGrpSpPr/>
          <p:nvPr/>
        </p:nvGrpSpPr>
        <p:grpSpPr>
          <a:xfrm>
            <a:off x="1011736" y="4627114"/>
            <a:ext cx="3409950" cy="542290"/>
            <a:chOff x="2662" y="3067"/>
            <a:chExt cx="5370" cy="854"/>
          </a:xfrm>
        </p:grpSpPr>
        <p:sp>
          <p:nvSpPr>
            <p:cNvPr id="151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52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53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54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55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56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57" name="右大かっこ 156"/>
          <p:cNvSpPr/>
          <p:nvPr/>
        </p:nvSpPr>
        <p:spPr>
          <a:xfrm>
            <a:off x="2566763" y="4388535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文本框 23"/>
          <p:cNvSpPr txBox="1"/>
          <p:nvPr/>
        </p:nvSpPr>
        <p:spPr>
          <a:xfrm>
            <a:off x="1186182" y="4316870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59" name="カギ線コネクタ 158"/>
          <p:cNvCxnSpPr>
            <a:stCxn id="151" idx="2"/>
            <a:endCxn id="152" idx="2"/>
          </p:cNvCxnSpPr>
          <p:nvPr/>
        </p:nvCxnSpPr>
        <p:spPr>
          <a:xfrm rot="16200000" flipH="1">
            <a:off x="1580061" y="4885241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23"/>
          <p:cNvSpPr txBox="1"/>
          <p:nvPr/>
        </p:nvSpPr>
        <p:spPr>
          <a:xfrm>
            <a:off x="2887981" y="899610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accent4">
                    <a:lumMod val="50000"/>
                  </a:schemeClr>
                </a:solidFill>
              </a:rPr>
              <a:t>i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161" name="组合 21"/>
          <p:cNvGrpSpPr/>
          <p:nvPr/>
        </p:nvGrpSpPr>
        <p:grpSpPr>
          <a:xfrm>
            <a:off x="1011736" y="5797875"/>
            <a:ext cx="3409950" cy="542290"/>
            <a:chOff x="2662" y="3067"/>
            <a:chExt cx="5370" cy="854"/>
          </a:xfrm>
        </p:grpSpPr>
        <p:sp>
          <p:nvSpPr>
            <p:cNvPr id="16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6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6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6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6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68" name="右大かっこ 167"/>
          <p:cNvSpPr/>
          <p:nvPr/>
        </p:nvSpPr>
        <p:spPr>
          <a:xfrm>
            <a:off x="3141889" y="5559296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文本框 23"/>
          <p:cNvSpPr txBox="1"/>
          <p:nvPr/>
        </p:nvSpPr>
        <p:spPr>
          <a:xfrm>
            <a:off x="3444058" y="549633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accent4">
                    <a:lumMod val="50000"/>
                  </a:schemeClr>
                </a:solidFill>
              </a:rPr>
              <a:t>i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1" name="角丸四角形 170"/>
          <p:cNvSpPr/>
          <p:nvPr/>
        </p:nvSpPr>
        <p:spPr>
          <a:xfrm>
            <a:off x="811701" y="952499"/>
            <a:ext cx="7708900" cy="4531137"/>
          </a:xfrm>
          <a:prstGeom prst="roundRect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8649461" y="2892186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i = 3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73" name="テキスト ボックス 172"/>
          <p:cNvSpPr txBox="1"/>
          <p:nvPr/>
        </p:nvSpPr>
        <p:spPr>
          <a:xfrm>
            <a:off x="8649461" y="5784455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i = 4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0320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テキスト ボックス 171"/>
          <p:cNvSpPr txBox="1"/>
          <p:nvPr/>
        </p:nvSpPr>
        <p:spPr>
          <a:xfrm>
            <a:off x="5628096" y="2159543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i = 3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211" name="组合 21"/>
          <p:cNvGrpSpPr/>
          <p:nvPr/>
        </p:nvGrpSpPr>
        <p:grpSpPr>
          <a:xfrm>
            <a:off x="897436" y="773980"/>
            <a:ext cx="3409950" cy="542290"/>
            <a:chOff x="2662" y="3067"/>
            <a:chExt cx="5370" cy="854"/>
          </a:xfrm>
        </p:grpSpPr>
        <p:sp>
          <p:nvSpPr>
            <p:cNvPr id="21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21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21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21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21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21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218" name="右大かっこ 217"/>
          <p:cNvSpPr/>
          <p:nvPr/>
        </p:nvSpPr>
        <p:spPr>
          <a:xfrm>
            <a:off x="2465163" y="535401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9" name="文本框 23"/>
          <p:cNvSpPr txBox="1"/>
          <p:nvPr/>
        </p:nvSpPr>
        <p:spPr>
          <a:xfrm>
            <a:off x="2773682" y="463736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222" name="矩形 16"/>
          <p:cNvSpPr/>
          <p:nvPr/>
        </p:nvSpPr>
        <p:spPr>
          <a:xfrm>
            <a:off x="4663436" y="859061"/>
            <a:ext cx="568325" cy="5422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223" name="文本框 23"/>
          <p:cNvSpPr txBox="1"/>
          <p:nvPr/>
        </p:nvSpPr>
        <p:spPr>
          <a:xfrm>
            <a:off x="919210" y="3203831"/>
            <a:ext cx="68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/>
              <a:t>tmp</a:t>
            </a:r>
            <a:endParaRPr lang="en-US" altLang="zh-CN" b="1" dirty="0"/>
          </a:p>
        </p:txBody>
      </p:sp>
      <p:sp>
        <p:nvSpPr>
          <p:cNvPr id="224" name="文本框 23"/>
          <p:cNvSpPr txBox="1"/>
          <p:nvPr/>
        </p:nvSpPr>
        <p:spPr>
          <a:xfrm>
            <a:off x="2136802" y="463736"/>
            <a:ext cx="46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j-1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241" name="组合 21"/>
          <p:cNvGrpSpPr/>
          <p:nvPr/>
        </p:nvGrpSpPr>
        <p:grpSpPr>
          <a:xfrm>
            <a:off x="897436" y="2197240"/>
            <a:ext cx="3409950" cy="542290"/>
            <a:chOff x="2662" y="3067"/>
            <a:chExt cx="5370" cy="854"/>
          </a:xfrm>
        </p:grpSpPr>
        <p:sp>
          <p:nvSpPr>
            <p:cNvPr id="24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24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24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24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24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24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248" name="右大かっこ 247"/>
          <p:cNvSpPr/>
          <p:nvPr/>
        </p:nvSpPr>
        <p:spPr>
          <a:xfrm>
            <a:off x="2465163" y="1958661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文本框 23"/>
          <p:cNvSpPr txBox="1"/>
          <p:nvPr/>
        </p:nvSpPr>
        <p:spPr>
          <a:xfrm>
            <a:off x="1061866" y="1884956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253" name="文本框 23"/>
          <p:cNvSpPr txBox="1"/>
          <p:nvPr/>
        </p:nvSpPr>
        <p:spPr>
          <a:xfrm>
            <a:off x="539286" y="1884956"/>
            <a:ext cx="46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j-1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296" name="テキスト ボックス 295"/>
          <p:cNvSpPr txBox="1"/>
          <p:nvPr/>
        </p:nvSpPr>
        <p:spPr>
          <a:xfrm>
            <a:off x="5628096" y="4829921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i = 4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68" name="下矢印 67"/>
          <p:cNvSpPr/>
          <p:nvPr/>
        </p:nvSpPr>
        <p:spPr>
          <a:xfrm rot="19948650">
            <a:off x="1414398" y="1431622"/>
            <a:ext cx="137708" cy="510116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下矢印 68"/>
          <p:cNvSpPr/>
          <p:nvPr/>
        </p:nvSpPr>
        <p:spPr>
          <a:xfrm rot="19948650">
            <a:off x="1932889" y="1431622"/>
            <a:ext cx="137708" cy="510116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下矢印 69"/>
          <p:cNvSpPr/>
          <p:nvPr/>
        </p:nvSpPr>
        <p:spPr>
          <a:xfrm rot="19948650">
            <a:off x="2491554" y="1431622"/>
            <a:ext cx="137708" cy="510116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2" name="组合 21"/>
          <p:cNvGrpSpPr/>
          <p:nvPr/>
        </p:nvGrpSpPr>
        <p:grpSpPr>
          <a:xfrm>
            <a:off x="919210" y="3516631"/>
            <a:ext cx="3409950" cy="542290"/>
            <a:chOff x="2662" y="3067"/>
            <a:chExt cx="5370" cy="854"/>
          </a:xfrm>
        </p:grpSpPr>
        <p:sp>
          <p:nvSpPr>
            <p:cNvPr id="73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74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75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76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77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78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79" name="右大かっこ 78"/>
          <p:cNvSpPr/>
          <p:nvPr/>
        </p:nvSpPr>
        <p:spPr>
          <a:xfrm>
            <a:off x="2486937" y="327805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下矢印 2"/>
          <p:cNvSpPr/>
          <p:nvPr/>
        </p:nvSpPr>
        <p:spPr>
          <a:xfrm>
            <a:off x="4329160" y="1553751"/>
            <a:ext cx="407940" cy="5160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下矢印 82"/>
          <p:cNvSpPr/>
          <p:nvPr/>
        </p:nvSpPr>
        <p:spPr>
          <a:xfrm>
            <a:off x="4329160" y="3000609"/>
            <a:ext cx="407940" cy="5160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文本框 23"/>
          <p:cNvSpPr txBox="1"/>
          <p:nvPr/>
        </p:nvSpPr>
        <p:spPr>
          <a:xfrm>
            <a:off x="4652241" y="559089"/>
            <a:ext cx="68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/>
              <a:t>tmp</a:t>
            </a:r>
            <a:endParaRPr lang="en-US" altLang="zh-CN" b="1" dirty="0"/>
          </a:p>
        </p:txBody>
      </p:sp>
      <p:grpSp>
        <p:nvGrpSpPr>
          <p:cNvPr id="86" name="组合 21"/>
          <p:cNvGrpSpPr/>
          <p:nvPr/>
        </p:nvGrpSpPr>
        <p:grpSpPr>
          <a:xfrm>
            <a:off x="897052" y="4810851"/>
            <a:ext cx="3409950" cy="542290"/>
            <a:chOff x="2662" y="3067"/>
            <a:chExt cx="5370" cy="854"/>
          </a:xfrm>
        </p:grpSpPr>
        <p:sp>
          <p:nvSpPr>
            <p:cNvPr id="8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8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8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9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9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9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93" name="右大かっこ 92"/>
          <p:cNvSpPr/>
          <p:nvPr/>
        </p:nvSpPr>
        <p:spPr>
          <a:xfrm>
            <a:off x="3023579" y="457227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文本框 23"/>
          <p:cNvSpPr txBox="1"/>
          <p:nvPr/>
        </p:nvSpPr>
        <p:spPr>
          <a:xfrm>
            <a:off x="3346790" y="4484631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95" name="角丸四角形 94"/>
          <p:cNvSpPr/>
          <p:nvPr/>
        </p:nvSpPr>
        <p:spPr>
          <a:xfrm>
            <a:off x="539286" y="381611"/>
            <a:ext cx="4795450" cy="4079084"/>
          </a:xfrm>
          <a:prstGeom prst="roundRect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73737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2"/>
          <p:cNvGrpSpPr/>
          <p:nvPr/>
        </p:nvGrpSpPr>
        <p:grpSpPr>
          <a:xfrm>
            <a:off x="488315" y="675640"/>
            <a:ext cx="4545965" cy="542290"/>
            <a:chOff x="2642" y="4168"/>
            <a:chExt cx="7159" cy="854"/>
          </a:xfrm>
        </p:grpSpPr>
        <p:grpSp>
          <p:nvGrpSpPr>
            <p:cNvPr id="3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6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8</a:t>
                </a:r>
                <a:endParaRPr lang="en-US" altLang="zh-CN" dirty="0"/>
              </a:p>
            </p:txBody>
          </p:sp>
          <p:sp>
            <p:nvSpPr>
              <p:cNvPr id="7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8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9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0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1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</p:grpSp>
        <p:sp>
          <p:nvSpPr>
            <p:cNvPr id="4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5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</p:grpSp>
      <p:cxnSp>
        <p:nvCxnSpPr>
          <p:cNvPr id="17" name="カギ線コネクタ 16"/>
          <p:cNvCxnSpPr>
            <a:stCxn id="6" idx="2"/>
            <a:endCxn id="10" idx="2"/>
          </p:cNvCxnSpPr>
          <p:nvPr/>
        </p:nvCxnSpPr>
        <p:spPr>
          <a:xfrm rot="16200000" flipH="1">
            <a:off x="1909128" y="81280"/>
            <a:ext cx="12700" cy="227330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20"/>
          <p:cNvCxnSpPr>
            <a:stCxn id="11" idx="0"/>
            <a:endCxn id="4" idx="0"/>
          </p:cNvCxnSpPr>
          <p:nvPr/>
        </p:nvCxnSpPr>
        <p:spPr>
          <a:xfrm rot="5400000" flipH="1" flipV="1">
            <a:off x="3045778" y="-461010"/>
            <a:ext cx="12700" cy="2273300"/>
          </a:xfrm>
          <a:prstGeom prst="bentConnector3">
            <a:avLst>
              <a:gd name="adj1" fmla="val 1800000"/>
            </a:avLst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stCxn id="9" idx="0"/>
            <a:endCxn id="5" idx="0"/>
          </p:cNvCxnSpPr>
          <p:nvPr/>
        </p:nvCxnSpPr>
        <p:spPr>
          <a:xfrm rot="5400000" flipH="1" flipV="1">
            <a:off x="3614103" y="-461010"/>
            <a:ext cx="12700" cy="2273300"/>
          </a:xfrm>
          <a:prstGeom prst="bentConnector3">
            <a:avLst>
              <a:gd name="adj1" fmla="val 3300000"/>
            </a:avLst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7" idx="2"/>
            <a:endCxn id="8" idx="2"/>
          </p:cNvCxnSpPr>
          <p:nvPr/>
        </p:nvCxnSpPr>
        <p:spPr>
          <a:xfrm rot="16200000" flipH="1">
            <a:off x="2477453" y="81280"/>
            <a:ext cx="12700" cy="2273300"/>
          </a:xfrm>
          <a:prstGeom prst="bentConnector3">
            <a:avLst>
              <a:gd name="adj1" fmla="val 35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12"/>
          <p:cNvGrpSpPr/>
          <p:nvPr/>
        </p:nvGrpSpPr>
        <p:grpSpPr>
          <a:xfrm>
            <a:off x="5670867" y="662939"/>
            <a:ext cx="4545965" cy="542290"/>
            <a:chOff x="2642" y="4168"/>
            <a:chExt cx="7159" cy="854"/>
          </a:xfrm>
        </p:grpSpPr>
        <p:grpSp>
          <p:nvGrpSpPr>
            <p:cNvPr id="48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51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52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53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54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55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8</a:t>
                </a:r>
                <a:endParaRPr lang="en-US" altLang="zh-CN" dirty="0"/>
              </a:p>
            </p:txBody>
          </p:sp>
          <p:sp>
            <p:nvSpPr>
              <p:cNvPr id="56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</p:grpSp>
        <p:sp>
          <p:nvSpPr>
            <p:cNvPr id="49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50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</p:grpSp>
      <p:cxnSp>
        <p:nvCxnSpPr>
          <p:cNvPr id="57" name="カギ線コネクタ 56"/>
          <p:cNvCxnSpPr>
            <a:stCxn id="51" idx="2"/>
            <a:endCxn id="55" idx="2"/>
          </p:cNvCxnSpPr>
          <p:nvPr/>
        </p:nvCxnSpPr>
        <p:spPr>
          <a:xfrm rot="16200000" flipH="1">
            <a:off x="7091680" y="68579"/>
            <a:ext cx="12700" cy="227330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56" idx="0"/>
            <a:endCxn id="49" idx="0"/>
          </p:cNvCxnSpPr>
          <p:nvPr/>
        </p:nvCxnSpPr>
        <p:spPr>
          <a:xfrm rot="5400000" flipH="1" flipV="1">
            <a:off x="8228330" y="-473711"/>
            <a:ext cx="12700" cy="2273300"/>
          </a:xfrm>
          <a:prstGeom prst="bentConnector3">
            <a:avLst>
              <a:gd name="adj1" fmla="val 1800000"/>
            </a:avLst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カギ線コネクタ 58"/>
          <p:cNvCxnSpPr>
            <a:stCxn id="54" idx="0"/>
            <a:endCxn id="50" idx="0"/>
          </p:cNvCxnSpPr>
          <p:nvPr/>
        </p:nvCxnSpPr>
        <p:spPr>
          <a:xfrm rot="5400000" flipH="1" flipV="1">
            <a:off x="8796655" y="-473711"/>
            <a:ext cx="12700" cy="2273300"/>
          </a:xfrm>
          <a:prstGeom prst="bentConnector3">
            <a:avLst>
              <a:gd name="adj1" fmla="val 3300000"/>
            </a:avLst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52" idx="2"/>
            <a:endCxn id="53" idx="2"/>
          </p:cNvCxnSpPr>
          <p:nvPr/>
        </p:nvCxnSpPr>
        <p:spPr>
          <a:xfrm rot="16200000" flipH="1">
            <a:off x="7660005" y="68579"/>
            <a:ext cx="12700" cy="2273300"/>
          </a:xfrm>
          <a:prstGeom prst="bentConnector3">
            <a:avLst>
              <a:gd name="adj1" fmla="val 35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矢印 60"/>
          <p:cNvSpPr/>
          <p:nvPr/>
        </p:nvSpPr>
        <p:spPr>
          <a:xfrm>
            <a:off x="5156041" y="760095"/>
            <a:ext cx="393700" cy="373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0656061" y="610254"/>
            <a:ext cx="1244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FF0000"/>
                </a:solidFill>
              </a:rPr>
              <a:t>gap = 4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63" name="组合 12"/>
          <p:cNvGrpSpPr/>
          <p:nvPr/>
        </p:nvGrpSpPr>
        <p:grpSpPr>
          <a:xfrm>
            <a:off x="488315" y="2313940"/>
            <a:ext cx="4545965" cy="542290"/>
            <a:chOff x="2642" y="4168"/>
            <a:chExt cx="7159" cy="854"/>
          </a:xfrm>
        </p:grpSpPr>
        <p:grpSp>
          <p:nvGrpSpPr>
            <p:cNvPr id="64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67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8</a:t>
                </a:r>
                <a:endParaRPr lang="en-US" altLang="zh-CN" dirty="0"/>
              </a:p>
            </p:txBody>
          </p:sp>
          <p:sp>
            <p:nvSpPr>
              <p:cNvPr id="68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69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70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71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72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</p:grpSp>
        <p:sp>
          <p:nvSpPr>
            <p:cNvPr id="65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66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</p:grpSp>
      <p:cxnSp>
        <p:nvCxnSpPr>
          <p:cNvPr id="73" name="カギ線コネクタ 72"/>
          <p:cNvCxnSpPr>
            <a:stCxn id="67" idx="2"/>
            <a:endCxn id="72" idx="2"/>
          </p:cNvCxnSpPr>
          <p:nvPr/>
        </p:nvCxnSpPr>
        <p:spPr>
          <a:xfrm rot="16200000" flipH="1">
            <a:off x="1340803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>
            <a:stCxn id="68" idx="0"/>
            <a:endCxn id="70" idx="0"/>
          </p:cNvCxnSpPr>
          <p:nvPr/>
        </p:nvCxnSpPr>
        <p:spPr>
          <a:xfrm rot="5400000" flipH="1" flipV="1">
            <a:off x="1909128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右矢印 90"/>
          <p:cNvSpPr/>
          <p:nvPr/>
        </p:nvSpPr>
        <p:spPr>
          <a:xfrm>
            <a:off x="5156041" y="2398395"/>
            <a:ext cx="393700" cy="373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0656061" y="2248554"/>
            <a:ext cx="1244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FF0000"/>
                </a:solidFill>
              </a:rPr>
              <a:t>gap = 2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96" name="カギ線コネクタ 95"/>
          <p:cNvCxnSpPr>
            <a:stCxn id="72" idx="2"/>
            <a:endCxn id="71" idx="2"/>
          </p:cNvCxnSpPr>
          <p:nvPr/>
        </p:nvCxnSpPr>
        <p:spPr>
          <a:xfrm rot="16200000" flipH="1">
            <a:off x="2477453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カギ線コネクタ 97"/>
          <p:cNvCxnSpPr>
            <a:stCxn id="71" idx="2"/>
            <a:endCxn id="65" idx="2"/>
          </p:cNvCxnSpPr>
          <p:nvPr/>
        </p:nvCxnSpPr>
        <p:spPr>
          <a:xfrm rot="16200000" flipH="1">
            <a:off x="3614103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カギ線コネクタ 102"/>
          <p:cNvCxnSpPr>
            <a:stCxn id="70" idx="0"/>
            <a:endCxn id="69" idx="0"/>
          </p:cNvCxnSpPr>
          <p:nvPr/>
        </p:nvCxnSpPr>
        <p:spPr>
          <a:xfrm rot="5400000" flipH="1" flipV="1">
            <a:off x="3045778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カギ線コネクタ 105"/>
          <p:cNvCxnSpPr>
            <a:stCxn id="69" idx="0"/>
            <a:endCxn id="66" idx="0"/>
          </p:cNvCxnSpPr>
          <p:nvPr/>
        </p:nvCxnSpPr>
        <p:spPr>
          <a:xfrm rot="5400000" flipH="1" flipV="1">
            <a:off x="4182428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组合 12"/>
          <p:cNvGrpSpPr/>
          <p:nvPr/>
        </p:nvGrpSpPr>
        <p:grpSpPr>
          <a:xfrm>
            <a:off x="5671502" y="2313940"/>
            <a:ext cx="4545965" cy="542290"/>
            <a:chOff x="2642" y="4168"/>
            <a:chExt cx="7159" cy="854"/>
          </a:xfrm>
        </p:grpSpPr>
        <p:grpSp>
          <p:nvGrpSpPr>
            <p:cNvPr id="110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113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14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15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116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17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18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</p:grpSp>
        <p:sp>
          <p:nvSpPr>
            <p:cNvPr id="111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  <p:sp>
          <p:nvSpPr>
            <p:cNvPr id="112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</p:grpSp>
      <p:cxnSp>
        <p:nvCxnSpPr>
          <p:cNvPr id="119" name="カギ線コネクタ 118"/>
          <p:cNvCxnSpPr>
            <a:stCxn id="113" idx="2"/>
            <a:endCxn id="118" idx="2"/>
          </p:cNvCxnSpPr>
          <p:nvPr/>
        </p:nvCxnSpPr>
        <p:spPr>
          <a:xfrm rot="16200000" flipH="1">
            <a:off x="6523990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カギ線コネクタ 119"/>
          <p:cNvCxnSpPr>
            <a:stCxn id="114" idx="0"/>
            <a:endCxn id="116" idx="0"/>
          </p:cNvCxnSpPr>
          <p:nvPr/>
        </p:nvCxnSpPr>
        <p:spPr>
          <a:xfrm rot="5400000" flipH="1" flipV="1">
            <a:off x="7092315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カギ線コネクタ 120"/>
          <p:cNvCxnSpPr>
            <a:stCxn id="118" idx="2"/>
            <a:endCxn id="117" idx="2"/>
          </p:cNvCxnSpPr>
          <p:nvPr/>
        </p:nvCxnSpPr>
        <p:spPr>
          <a:xfrm rot="16200000" flipH="1">
            <a:off x="7660640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カギ線コネクタ 121"/>
          <p:cNvCxnSpPr>
            <a:stCxn id="117" idx="2"/>
            <a:endCxn id="111" idx="2"/>
          </p:cNvCxnSpPr>
          <p:nvPr/>
        </p:nvCxnSpPr>
        <p:spPr>
          <a:xfrm rot="16200000" flipH="1">
            <a:off x="8797290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カギ線コネクタ 122"/>
          <p:cNvCxnSpPr>
            <a:stCxn id="116" idx="0"/>
            <a:endCxn id="115" idx="0"/>
          </p:cNvCxnSpPr>
          <p:nvPr/>
        </p:nvCxnSpPr>
        <p:spPr>
          <a:xfrm rot="5400000" flipH="1" flipV="1">
            <a:off x="8228965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カギ線コネクタ 123"/>
          <p:cNvCxnSpPr>
            <a:stCxn id="115" idx="0"/>
            <a:endCxn id="112" idx="0"/>
          </p:cNvCxnSpPr>
          <p:nvPr/>
        </p:nvCxnSpPr>
        <p:spPr>
          <a:xfrm rot="5400000" flipH="1" flipV="1">
            <a:off x="9365615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右矢印 136"/>
          <p:cNvSpPr/>
          <p:nvPr/>
        </p:nvSpPr>
        <p:spPr>
          <a:xfrm>
            <a:off x="5156041" y="4036061"/>
            <a:ext cx="393700" cy="373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10656061" y="3886220"/>
            <a:ext cx="1244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FF0000"/>
                </a:solidFill>
              </a:rPr>
              <a:t>gap = 1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143" name="组合 12"/>
          <p:cNvGrpSpPr/>
          <p:nvPr/>
        </p:nvGrpSpPr>
        <p:grpSpPr>
          <a:xfrm>
            <a:off x="5671502" y="3951606"/>
            <a:ext cx="4545965" cy="542290"/>
            <a:chOff x="2642" y="4168"/>
            <a:chExt cx="7159" cy="854"/>
          </a:xfrm>
        </p:grpSpPr>
        <p:grpSp>
          <p:nvGrpSpPr>
            <p:cNvPr id="144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147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48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49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50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51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152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</a:p>
            </p:txBody>
          </p:sp>
        </p:grpSp>
        <p:sp>
          <p:nvSpPr>
            <p:cNvPr id="145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  <p:sp>
          <p:nvSpPr>
            <p:cNvPr id="146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</p:grpSp>
      <p:grpSp>
        <p:nvGrpSpPr>
          <p:cNvPr id="159" name="组合 12"/>
          <p:cNvGrpSpPr/>
          <p:nvPr/>
        </p:nvGrpSpPr>
        <p:grpSpPr>
          <a:xfrm>
            <a:off x="484314" y="3945593"/>
            <a:ext cx="4545965" cy="542290"/>
            <a:chOff x="2642" y="4168"/>
            <a:chExt cx="7159" cy="854"/>
          </a:xfrm>
        </p:grpSpPr>
        <p:grpSp>
          <p:nvGrpSpPr>
            <p:cNvPr id="160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163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64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65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166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67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68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</p:grpSp>
        <p:sp>
          <p:nvSpPr>
            <p:cNvPr id="161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  <p:sp>
          <p:nvSpPr>
            <p:cNvPr id="162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116290046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9"/>
          <p:cNvGrpSpPr/>
          <p:nvPr/>
        </p:nvGrpSpPr>
        <p:grpSpPr>
          <a:xfrm>
            <a:off x="1513014" y="824558"/>
            <a:ext cx="3409950" cy="542290"/>
            <a:chOff x="2195" y="3985"/>
            <a:chExt cx="5370" cy="854"/>
          </a:xfrm>
        </p:grpSpPr>
        <p:sp>
          <p:nvSpPr>
            <p:cNvPr id="8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9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0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1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2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3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170548" y="824558"/>
            <a:ext cx="105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FF0000"/>
                </a:solidFill>
              </a:rPr>
              <a:t>x </a:t>
            </a:r>
            <a:r>
              <a:rPr kumimoji="1" lang="en-US" altLang="zh-CN" sz="2800" b="1" smtClean="0">
                <a:solidFill>
                  <a:srgbClr val="FF0000"/>
                </a:solidFill>
              </a:rPr>
              <a:t>= 30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文本框 23"/>
          <p:cNvSpPr txBox="1"/>
          <p:nvPr/>
        </p:nvSpPr>
        <p:spPr>
          <a:xfrm>
            <a:off x="4476559" y="362893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sp>
        <p:nvSpPr>
          <p:cNvPr id="16" name="文本框 23"/>
          <p:cNvSpPr txBox="1"/>
          <p:nvPr/>
        </p:nvSpPr>
        <p:spPr>
          <a:xfrm>
            <a:off x="1640775" y="3851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1494790" y="410518"/>
            <a:ext cx="73018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H="1">
            <a:off x="4278440" y="410518"/>
            <a:ext cx="722185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9"/>
          <p:cNvGrpSpPr/>
          <p:nvPr/>
        </p:nvGrpSpPr>
        <p:grpSpPr>
          <a:xfrm>
            <a:off x="1513014" y="1954858"/>
            <a:ext cx="3409950" cy="542290"/>
            <a:chOff x="2195" y="3985"/>
            <a:chExt cx="5370" cy="854"/>
          </a:xfrm>
        </p:grpSpPr>
        <p:sp>
          <p:nvSpPr>
            <p:cNvPr id="34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35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36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37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38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39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40" name="文本框 23"/>
          <p:cNvSpPr txBox="1"/>
          <p:nvPr/>
        </p:nvSpPr>
        <p:spPr>
          <a:xfrm>
            <a:off x="3953955" y="1493193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sp>
        <p:nvSpPr>
          <p:cNvPr id="41" name="文本框 23"/>
          <p:cNvSpPr txBox="1"/>
          <p:nvPr/>
        </p:nvSpPr>
        <p:spPr>
          <a:xfrm>
            <a:off x="1640775" y="15154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grpSp>
        <p:nvGrpSpPr>
          <p:cNvPr id="44" name="组合 9"/>
          <p:cNvGrpSpPr/>
          <p:nvPr/>
        </p:nvGrpSpPr>
        <p:grpSpPr>
          <a:xfrm>
            <a:off x="5775009" y="1954858"/>
            <a:ext cx="3409950" cy="542290"/>
            <a:chOff x="2195" y="3985"/>
            <a:chExt cx="5370" cy="854"/>
          </a:xfrm>
        </p:grpSpPr>
        <p:sp>
          <p:nvSpPr>
            <p:cNvPr id="45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46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47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48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49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50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51" name="文本框 23"/>
          <p:cNvSpPr txBox="1"/>
          <p:nvPr/>
        </p:nvSpPr>
        <p:spPr>
          <a:xfrm>
            <a:off x="8215950" y="1493193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sp>
        <p:nvSpPr>
          <p:cNvPr id="52" name="文本框 23"/>
          <p:cNvSpPr txBox="1"/>
          <p:nvPr/>
        </p:nvSpPr>
        <p:spPr>
          <a:xfrm>
            <a:off x="6486970" y="15154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grpSp>
        <p:nvGrpSpPr>
          <p:cNvPr id="53" name="组合 9"/>
          <p:cNvGrpSpPr/>
          <p:nvPr/>
        </p:nvGrpSpPr>
        <p:grpSpPr>
          <a:xfrm>
            <a:off x="1513014" y="3085158"/>
            <a:ext cx="3409950" cy="542290"/>
            <a:chOff x="2195" y="3985"/>
            <a:chExt cx="5370" cy="854"/>
          </a:xfrm>
        </p:grpSpPr>
        <p:sp>
          <p:nvSpPr>
            <p:cNvPr id="54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55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56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57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58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59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60" name="文本框 23"/>
          <p:cNvSpPr txBox="1"/>
          <p:nvPr/>
        </p:nvSpPr>
        <p:spPr>
          <a:xfrm>
            <a:off x="3953955" y="2623493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sp>
        <p:nvSpPr>
          <p:cNvPr id="61" name="文本框 23"/>
          <p:cNvSpPr txBox="1"/>
          <p:nvPr/>
        </p:nvSpPr>
        <p:spPr>
          <a:xfrm>
            <a:off x="2224975" y="26457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grpSp>
        <p:nvGrpSpPr>
          <p:cNvPr id="62" name="组合 9"/>
          <p:cNvGrpSpPr/>
          <p:nvPr/>
        </p:nvGrpSpPr>
        <p:grpSpPr>
          <a:xfrm>
            <a:off x="5781168" y="3107383"/>
            <a:ext cx="3409950" cy="542290"/>
            <a:chOff x="2195" y="3985"/>
            <a:chExt cx="5370" cy="854"/>
          </a:xfrm>
        </p:grpSpPr>
        <p:sp>
          <p:nvSpPr>
            <p:cNvPr id="63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64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65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66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67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68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69" name="文本框 23"/>
          <p:cNvSpPr txBox="1"/>
          <p:nvPr/>
        </p:nvSpPr>
        <p:spPr>
          <a:xfrm>
            <a:off x="6493129" y="2667943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70" name="文本框 23"/>
          <p:cNvSpPr txBox="1"/>
          <p:nvPr/>
        </p:nvSpPr>
        <p:spPr>
          <a:xfrm>
            <a:off x="7642988" y="2667942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grpSp>
        <p:nvGrpSpPr>
          <p:cNvPr id="71" name="组合 9"/>
          <p:cNvGrpSpPr/>
          <p:nvPr/>
        </p:nvGrpSpPr>
        <p:grpSpPr>
          <a:xfrm>
            <a:off x="1513014" y="4215458"/>
            <a:ext cx="3409950" cy="542290"/>
            <a:chOff x="2195" y="3985"/>
            <a:chExt cx="5370" cy="854"/>
          </a:xfrm>
        </p:grpSpPr>
        <p:sp>
          <p:nvSpPr>
            <p:cNvPr id="72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73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74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75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76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77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78" name="文本框 23"/>
          <p:cNvSpPr txBox="1"/>
          <p:nvPr/>
        </p:nvSpPr>
        <p:spPr>
          <a:xfrm>
            <a:off x="2224975" y="37760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79" name="文本框 23"/>
          <p:cNvSpPr txBox="1"/>
          <p:nvPr/>
        </p:nvSpPr>
        <p:spPr>
          <a:xfrm>
            <a:off x="3374834" y="3776017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grpSp>
        <p:nvGrpSpPr>
          <p:cNvPr id="80" name="组合 9"/>
          <p:cNvGrpSpPr/>
          <p:nvPr/>
        </p:nvGrpSpPr>
        <p:grpSpPr>
          <a:xfrm>
            <a:off x="5775009" y="4215458"/>
            <a:ext cx="3409950" cy="542290"/>
            <a:chOff x="2195" y="3985"/>
            <a:chExt cx="5370" cy="854"/>
          </a:xfrm>
        </p:grpSpPr>
        <p:sp>
          <p:nvSpPr>
            <p:cNvPr id="81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82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83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84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85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86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87" name="文本框 23"/>
          <p:cNvSpPr txBox="1"/>
          <p:nvPr/>
        </p:nvSpPr>
        <p:spPr>
          <a:xfrm>
            <a:off x="7096570" y="37760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88" name="文本框 23"/>
          <p:cNvSpPr txBox="1"/>
          <p:nvPr/>
        </p:nvSpPr>
        <p:spPr>
          <a:xfrm>
            <a:off x="7636829" y="3776017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grpSp>
        <p:nvGrpSpPr>
          <p:cNvPr id="89" name="组合 9"/>
          <p:cNvGrpSpPr/>
          <p:nvPr/>
        </p:nvGrpSpPr>
        <p:grpSpPr>
          <a:xfrm>
            <a:off x="1513014" y="5345758"/>
            <a:ext cx="3409950" cy="542290"/>
            <a:chOff x="2195" y="3985"/>
            <a:chExt cx="5370" cy="854"/>
          </a:xfrm>
        </p:grpSpPr>
        <p:sp>
          <p:nvSpPr>
            <p:cNvPr id="90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91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92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93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94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95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96" name="文本框 23"/>
          <p:cNvSpPr txBox="1"/>
          <p:nvPr/>
        </p:nvSpPr>
        <p:spPr>
          <a:xfrm>
            <a:off x="2834575" y="49063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97" name="文本框 23"/>
          <p:cNvSpPr txBox="1"/>
          <p:nvPr/>
        </p:nvSpPr>
        <p:spPr>
          <a:xfrm>
            <a:off x="3374834" y="4906317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cxnSp>
        <p:nvCxnSpPr>
          <p:cNvPr id="98" name="直線矢印コネクタ 97"/>
          <p:cNvCxnSpPr/>
          <p:nvPr/>
        </p:nvCxnSpPr>
        <p:spPr>
          <a:xfrm flipH="1">
            <a:off x="3786314" y="1515418"/>
            <a:ext cx="722185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"/>
          <p:cNvGrpSpPr/>
          <p:nvPr/>
        </p:nvGrpSpPr>
        <p:grpSpPr>
          <a:xfrm>
            <a:off x="5775009" y="5345758"/>
            <a:ext cx="3409950" cy="542290"/>
            <a:chOff x="2195" y="3985"/>
            <a:chExt cx="5370" cy="854"/>
          </a:xfrm>
        </p:grpSpPr>
        <p:sp>
          <p:nvSpPr>
            <p:cNvPr id="100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01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02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03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04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05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06" name="文本框 23"/>
          <p:cNvSpPr txBox="1"/>
          <p:nvPr/>
        </p:nvSpPr>
        <p:spPr>
          <a:xfrm>
            <a:off x="7096570" y="49063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107" name="文本框 23"/>
          <p:cNvSpPr txBox="1"/>
          <p:nvPr/>
        </p:nvSpPr>
        <p:spPr>
          <a:xfrm>
            <a:off x="7636829" y="4906317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39874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9271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32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9</a:t>
            </a:r>
          </a:p>
          <a:p>
            <a:r>
              <a:rPr kumimoji="1" lang="en-US" altLang="ja-JP" sz="2400" dirty="0" smtClean="0"/>
              <a:t>45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7</a:t>
            </a:r>
          </a:p>
          <a:p>
            <a:r>
              <a:rPr kumimoji="1" lang="en-US" altLang="ja-JP" sz="2400" dirty="0" smtClean="0"/>
              <a:t>65</a:t>
            </a:r>
            <a:r>
              <a:rPr kumimoji="1" lang="en-US" altLang="ja-JP" sz="2400" dirty="0">
                <a:solidFill>
                  <a:srgbClr val="FF0000"/>
                </a:solidFill>
              </a:rPr>
              <a:t>7</a:t>
            </a:r>
          </a:p>
          <a:p>
            <a:r>
              <a:rPr kumimoji="1" lang="en-US" altLang="ja-JP" sz="2400" dirty="0" smtClean="0"/>
              <a:t>83</a:t>
            </a:r>
            <a:r>
              <a:rPr kumimoji="1" lang="en-US" altLang="ja-JP" sz="2400" dirty="0">
                <a:solidFill>
                  <a:srgbClr val="FF0000"/>
                </a:solidFill>
              </a:rPr>
              <a:t>9</a:t>
            </a:r>
          </a:p>
          <a:p>
            <a:r>
              <a:rPr kumimoji="1" lang="en-US" altLang="ja-JP" sz="2400" dirty="0" smtClean="0"/>
              <a:t>43</a:t>
            </a:r>
            <a:r>
              <a:rPr kumimoji="1" lang="en-US" altLang="ja-JP" sz="2400" dirty="0">
                <a:solidFill>
                  <a:srgbClr val="FF0000"/>
                </a:solidFill>
              </a:rPr>
              <a:t>6</a:t>
            </a:r>
          </a:p>
          <a:p>
            <a:r>
              <a:rPr kumimoji="1" lang="en-US" altLang="ja-JP" sz="2400" smtClean="0"/>
              <a:t>72</a:t>
            </a:r>
            <a:r>
              <a:rPr kumimoji="1" lang="en-US" altLang="ja-JP" sz="2400" smtClean="0">
                <a:solidFill>
                  <a:srgbClr val="FF0000"/>
                </a:solidFill>
              </a:rPr>
              <a:t>0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en-US" altLang="ja-JP" sz="2400" dirty="0" smtClean="0"/>
              <a:t>35</a:t>
            </a:r>
            <a:r>
              <a:rPr kumimoji="1" lang="en-US" altLang="ja-JP" sz="2400" dirty="0">
                <a:solidFill>
                  <a:srgbClr val="FF0000"/>
                </a:solidFill>
              </a:rPr>
              <a:t>5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654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mtClean="0"/>
              <a:t>72</a:t>
            </a:r>
            <a:r>
              <a:rPr kumimoji="1" lang="en-US" altLang="ja-JP" sz="2400" smtClean="0">
                <a:solidFill>
                  <a:srgbClr val="FF0000"/>
                </a:solidFill>
              </a:rPr>
              <a:t>0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en-US" altLang="ja-JP" sz="2400" dirty="0"/>
              <a:t>35</a:t>
            </a:r>
            <a:r>
              <a:rPr kumimoji="1" lang="en-US" altLang="ja-JP" sz="2400" dirty="0">
                <a:solidFill>
                  <a:srgbClr val="FF0000"/>
                </a:solidFill>
              </a:rPr>
              <a:t>5</a:t>
            </a:r>
            <a:endParaRPr kumimoji="1" lang="ja-JP" altLang="en-US" sz="2400" dirty="0">
              <a:solidFill>
                <a:srgbClr val="FF0000"/>
              </a:solidFill>
            </a:endParaRPr>
          </a:p>
          <a:p>
            <a:r>
              <a:rPr kumimoji="1" lang="en-US" altLang="ja-JP" sz="2400" dirty="0"/>
              <a:t>43</a:t>
            </a:r>
            <a:r>
              <a:rPr kumimoji="1" lang="en-US" altLang="ja-JP" sz="2400" dirty="0">
                <a:solidFill>
                  <a:srgbClr val="FF0000"/>
                </a:solidFill>
              </a:rPr>
              <a:t>6</a:t>
            </a:r>
          </a:p>
          <a:p>
            <a:r>
              <a:rPr kumimoji="1" lang="en-US" altLang="ja-JP" sz="2400" dirty="0"/>
              <a:t>45</a:t>
            </a:r>
            <a:r>
              <a:rPr kumimoji="1" lang="en-US" altLang="ja-JP" sz="2400" dirty="0">
                <a:solidFill>
                  <a:srgbClr val="FF0000"/>
                </a:solidFill>
              </a:rPr>
              <a:t>7</a:t>
            </a:r>
          </a:p>
          <a:p>
            <a:r>
              <a:rPr kumimoji="1" lang="en-US" altLang="ja-JP" sz="2400" dirty="0" smtClean="0"/>
              <a:t>65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7</a:t>
            </a:r>
            <a:endParaRPr kumimoji="1" lang="en-US" altLang="ja-JP" sz="2400" dirty="0" smtClean="0"/>
          </a:p>
          <a:p>
            <a:r>
              <a:rPr kumimoji="1" lang="en-US" altLang="ja-JP" sz="2400" dirty="0" smtClean="0"/>
              <a:t>32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9</a:t>
            </a:r>
          </a:p>
          <a:p>
            <a:r>
              <a:rPr kumimoji="1" lang="en-US" altLang="ja-JP" sz="2400" dirty="0" smtClean="0"/>
              <a:t>83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9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  <p:sp>
        <p:nvSpPr>
          <p:cNvPr id="6" name="右矢印 5"/>
          <p:cNvSpPr/>
          <p:nvPr/>
        </p:nvSpPr>
        <p:spPr>
          <a:xfrm>
            <a:off x="1828800" y="1409700"/>
            <a:ext cx="5715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8420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mtClean="0"/>
              <a:t>7</a:t>
            </a:r>
            <a:r>
              <a:rPr kumimoji="1" lang="en-US" altLang="ja-JP" sz="2400" smtClean="0">
                <a:solidFill>
                  <a:srgbClr val="FF0000"/>
                </a:solidFill>
              </a:rPr>
              <a:t>2</a:t>
            </a:r>
            <a:r>
              <a:rPr kumimoji="1" lang="en-US" altLang="ja-JP" sz="2400" smtClean="0"/>
              <a:t>0</a:t>
            </a:r>
            <a:endParaRPr kumimoji="1" lang="en-US" altLang="ja-JP" sz="2400" dirty="0"/>
          </a:p>
          <a:p>
            <a:r>
              <a:rPr kumimoji="1" lang="en-US" altLang="ja-JP" sz="2400" dirty="0"/>
              <a:t>3</a:t>
            </a:r>
            <a:r>
              <a:rPr kumimoji="1" lang="en-US" altLang="ja-JP" sz="2400" dirty="0">
                <a:solidFill>
                  <a:srgbClr val="FF0000"/>
                </a:solidFill>
              </a:rPr>
              <a:t>2</a:t>
            </a:r>
            <a:r>
              <a:rPr kumimoji="1" lang="en-US" altLang="ja-JP" sz="2400" dirty="0"/>
              <a:t>9</a:t>
            </a:r>
          </a:p>
          <a:p>
            <a:r>
              <a:rPr kumimoji="1" lang="en-US" altLang="ja-JP" sz="2400" dirty="0"/>
              <a:t>4</a:t>
            </a:r>
            <a:r>
              <a:rPr kumimoji="1" lang="en-US" altLang="ja-JP" sz="2400" dirty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/>
              <a:t>6</a:t>
            </a:r>
          </a:p>
          <a:p>
            <a:r>
              <a:rPr kumimoji="1" lang="en-US" altLang="ja-JP" sz="2400" dirty="0" smtClean="0"/>
              <a:t>8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 smtClean="0"/>
              <a:t>9</a:t>
            </a:r>
          </a:p>
          <a:p>
            <a:r>
              <a:rPr kumimoji="1" lang="en-US" altLang="ja-JP" sz="2400" dirty="0" smtClean="0"/>
              <a:t>3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 smtClean="0"/>
              <a:t>5</a:t>
            </a:r>
            <a:endParaRPr kumimoji="1" lang="ja-JP" altLang="en-US" sz="2400" dirty="0"/>
          </a:p>
          <a:p>
            <a:r>
              <a:rPr kumimoji="1" lang="en-US" altLang="ja-JP" sz="2400" dirty="0" smtClean="0"/>
              <a:t>4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 smtClean="0"/>
              <a:t>7</a:t>
            </a:r>
            <a:endParaRPr kumimoji="1" lang="en-US" altLang="ja-JP" sz="2400" dirty="0"/>
          </a:p>
          <a:p>
            <a:r>
              <a:rPr kumimoji="1" lang="en-US" altLang="ja-JP" sz="2400" dirty="0" smtClean="0"/>
              <a:t>6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 smtClean="0"/>
              <a:t>7</a:t>
            </a:r>
          </a:p>
        </p:txBody>
      </p:sp>
      <p:sp>
        <p:nvSpPr>
          <p:cNvPr id="8" name="右矢印 7"/>
          <p:cNvSpPr/>
          <p:nvPr/>
        </p:nvSpPr>
        <p:spPr>
          <a:xfrm>
            <a:off x="5080000" y="1409700"/>
            <a:ext cx="5715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2037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mtClean="0"/>
              <a:t>7</a:t>
            </a:r>
            <a:r>
              <a:rPr kumimoji="1" lang="en-US" altLang="ja-JP" sz="2400" smtClean="0">
                <a:solidFill>
                  <a:srgbClr val="FF0000"/>
                </a:solidFill>
              </a:rPr>
              <a:t>2</a:t>
            </a:r>
            <a:r>
              <a:rPr kumimoji="1" lang="en-US" altLang="ja-JP" sz="2400" smtClean="0"/>
              <a:t>0</a:t>
            </a:r>
            <a:endParaRPr kumimoji="1" lang="en-US" altLang="ja-JP" sz="2400" dirty="0"/>
          </a:p>
          <a:p>
            <a:r>
              <a:rPr kumimoji="1" lang="en-US" altLang="ja-JP" sz="2400" dirty="0"/>
              <a:t>3</a:t>
            </a:r>
            <a:r>
              <a:rPr kumimoji="1" lang="en-US" altLang="ja-JP" sz="2400" dirty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/>
              <a:t>5</a:t>
            </a:r>
            <a:endParaRPr kumimoji="1" lang="ja-JP" altLang="en-US" sz="2400" dirty="0"/>
          </a:p>
          <a:p>
            <a:r>
              <a:rPr kumimoji="1" lang="en-US" altLang="ja-JP" sz="2400" dirty="0"/>
              <a:t>4</a:t>
            </a:r>
            <a:r>
              <a:rPr kumimoji="1" lang="en-US" altLang="ja-JP" sz="2400" dirty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/>
              <a:t>6</a:t>
            </a:r>
          </a:p>
          <a:p>
            <a:r>
              <a:rPr kumimoji="1" lang="en-US" altLang="ja-JP" sz="2400" dirty="0"/>
              <a:t>4</a:t>
            </a:r>
            <a:r>
              <a:rPr kumimoji="1" lang="en-US" altLang="ja-JP" sz="2400" dirty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/>
              <a:t>7</a:t>
            </a:r>
          </a:p>
          <a:p>
            <a:r>
              <a:rPr kumimoji="1" lang="en-US" altLang="ja-JP" sz="2400" dirty="0" smtClean="0"/>
              <a:t>6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 smtClean="0"/>
              <a:t>7</a:t>
            </a:r>
          </a:p>
          <a:p>
            <a:r>
              <a:rPr kumimoji="1" lang="en-US" altLang="ja-JP" sz="2400" dirty="0" smtClean="0"/>
              <a:t>3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2</a:t>
            </a:r>
            <a:r>
              <a:rPr kumimoji="1" lang="en-US" altLang="ja-JP" sz="2400" dirty="0" smtClean="0"/>
              <a:t>9</a:t>
            </a:r>
          </a:p>
          <a:p>
            <a:r>
              <a:rPr kumimoji="1" lang="en-US" altLang="ja-JP" sz="2400" dirty="0" smtClean="0"/>
              <a:t>8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 smtClean="0"/>
              <a:t>9</a:t>
            </a:r>
            <a:endParaRPr kumimoji="1" lang="en-US" altLang="ja-JP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1186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/>
              <a:t>29</a:t>
            </a:r>
          </a:p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 smtClean="0"/>
              <a:t>55</a:t>
            </a:r>
            <a:endParaRPr kumimoji="1" lang="en-US" altLang="ja-JP" sz="2400" dirty="0" smtClean="0">
              <a:solidFill>
                <a:srgbClr val="FF0000"/>
              </a:solidFill>
            </a:endParaRP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4</a:t>
            </a:r>
            <a:r>
              <a:rPr kumimoji="1" lang="en-US" altLang="ja-JP" sz="2400" dirty="0"/>
              <a:t>36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4</a:t>
            </a:r>
            <a:r>
              <a:rPr kumimoji="1" lang="en-US" altLang="ja-JP" sz="2400" dirty="0"/>
              <a:t>57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6</a:t>
            </a:r>
            <a:r>
              <a:rPr kumimoji="1" lang="en-US" altLang="ja-JP" sz="2400" dirty="0"/>
              <a:t>57</a:t>
            </a:r>
          </a:p>
          <a:p>
            <a:r>
              <a:rPr kumimoji="1" lang="en-US" altLang="ja-JP" sz="2400" smtClean="0">
                <a:solidFill>
                  <a:srgbClr val="FF0000"/>
                </a:solidFill>
              </a:rPr>
              <a:t>7</a:t>
            </a:r>
            <a:r>
              <a:rPr kumimoji="1" lang="en-US" altLang="ja-JP" sz="2400" smtClean="0"/>
              <a:t>20</a:t>
            </a:r>
            <a:endParaRPr kumimoji="1" lang="en-US" altLang="ja-JP" sz="2400" dirty="0"/>
          </a:p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8</a:t>
            </a:r>
            <a:r>
              <a:rPr kumimoji="1" lang="en-US" altLang="ja-JP" sz="2400" dirty="0" smtClean="0"/>
              <a:t>39</a:t>
            </a:r>
            <a:endParaRPr kumimoji="1" lang="en-US" altLang="ja-JP" sz="2400" dirty="0"/>
          </a:p>
        </p:txBody>
      </p:sp>
      <p:sp>
        <p:nvSpPr>
          <p:cNvPr id="11" name="右矢印 10"/>
          <p:cNvSpPr/>
          <p:nvPr/>
        </p:nvSpPr>
        <p:spPr>
          <a:xfrm>
            <a:off x="8356600" y="1409700"/>
            <a:ext cx="5715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4803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mtClean="0">
                <a:solidFill>
                  <a:srgbClr val="FF0000"/>
                </a:solidFill>
              </a:rPr>
              <a:t>7</a:t>
            </a:r>
            <a:r>
              <a:rPr kumimoji="1" lang="en-US" altLang="ja-JP" sz="2400" smtClean="0"/>
              <a:t>20</a:t>
            </a:r>
            <a:endParaRPr kumimoji="1" lang="en-US" altLang="ja-JP" sz="2400" dirty="0"/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/>
              <a:t>55</a:t>
            </a:r>
            <a:endParaRPr kumimoji="1" lang="ja-JP" altLang="en-US" sz="2400" dirty="0"/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4</a:t>
            </a:r>
            <a:r>
              <a:rPr kumimoji="1" lang="en-US" altLang="ja-JP" sz="2400" dirty="0"/>
              <a:t>36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4</a:t>
            </a:r>
            <a:r>
              <a:rPr kumimoji="1" lang="en-US" altLang="ja-JP" sz="2400" dirty="0"/>
              <a:t>57</a:t>
            </a:r>
          </a:p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6</a:t>
            </a:r>
            <a:r>
              <a:rPr kumimoji="1" lang="en-US" altLang="ja-JP" sz="2400" dirty="0" smtClean="0"/>
              <a:t>57</a:t>
            </a:r>
          </a:p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 smtClean="0"/>
              <a:t>29</a:t>
            </a:r>
          </a:p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8</a:t>
            </a:r>
            <a:r>
              <a:rPr kumimoji="1" lang="en-US" altLang="ja-JP" sz="2400" dirty="0" smtClean="0"/>
              <a:t>39</a:t>
            </a:r>
            <a:endParaRPr kumimoji="1" lang="en-US" altLang="ja-JP" sz="2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40190" y="3150254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</a:rPr>
              <a:t>第一轮：个位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191000" y="3150254"/>
            <a:ext cx="2411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</a:rPr>
              <a:t>第二轮：十位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436731" y="3153428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</a:rPr>
              <a:t>第三轮：百位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42169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076179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9" name="组合 9"/>
          <p:cNvGrpSpPr/>
          <p:nvPr/>
        </p:nvGrpSpPr>
        <p:grpSpPr>
          <a:xfrm>
            <a:off x="5361114" y="1348105"/>
            <a:ext cx="2841625" cy="542290"/>
            <a:chOff x="2195" y="3985"/>
            <a:chExt cx="4475" cy="854"/>
          </a:xfrm>
        </p:grpSpPr>
        <p:sp>
          <p:nvSpPr>
            <p:cNvPr id="10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0</a:t>
              </a:r>
              <a:endParaRPr lang="en-US" altLang="zh-CN" dirty="0"/>
            </a:p>
          </p:txBody>
        </p:sp>
        <p:sp>
          <p:nvSpPr>
            <p:cNvPr id="11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3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4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5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</p:grpSp>
      <p:cxnSp>
        <p:nvCxnSpPr>
          <p:cNvPr id="17" name="曲線コネクタ 16"/>
          <p:cNvCxnSpPr>
            <a:stCxn id="4" idx="1"/>
            <a:endCxn id="4" idx="7"/>
          </p:cNvCxnSpPr>
          <p:nvPr/>
        </p:nvCxnSpPr>
        <p:spPr>
          <a:xfrm rot="5400000" flipH="1" flipV="1">
            <a:off x="1298429" y="13004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/>
          <p:cNvSpPr/>
          <p:nvPr/>
        </p:nvSpPr>
        <p:spPr>
          <a:xfrm>
            <a:off x="2692397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0" name="曲線コネクタ 19"/>
          <p:cNvCxnSpPr>
            <a:stCxn id="19" idx="1"/>
            <a:endCxn id="19" idx="7"/>
          </p:cNvCxnSpPr>
          <p:nvPr/>
        </p:nvCxnSpPr>
        <p:spPr>
          <a:xfrm rot="5400000" flipH="1" flipV="1">
            <a:off x="2914647" y="13004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/>
          <p:cNvSpPr/>
          <p:nvPr/>
        </p:nvSpPr>
        <p:spPr>
          <a:xfrm>
            <a:off x="1884218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2" name="曲線コネクタ 21"/>
          <p:cNvCxnSpPr>
            <a:stCxn id="21" idx="1"/>
            <a:endCxn id="21" idx="7"/>
          </p:cNvCxnSpPr>
          <p:nvPr/>
        </p:nvCxnSpPr>
        <p:spPr>
          <a:xfrm rot="5400000" flipH="1" flipV="1">
            <a:off x="2106468" y="13004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/>
          <p:cNvSpPr/>
          <p:nvPr/>
        </p:nvSpPr>
        <p:spPr>
          <a:xfrm>
            <a:off x="4300549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曲線コネクタ 23"/>
          <p:cNvCxnSpPr>
            <a:stCxn id="23" idx="1"/>
            <a:endCxn id="23" idx="7"/>
          </p:cNvCxnSpPr>
          <p:nvPr/>
        </p:nvCxnSpPr>
        <p:spPr>
          <a:xfrm rot="5400000" flipH="1" flipV="1">
            <a:off x="4522799" y="13004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/>
          <p:cNvSpPr/>
          <p:nvPr/>
        </p:nvSpPr>
        <p:spPr>
          <a:xfrm>
            <a:off x="3496473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6" name="曲線コネクタ 25"/>
          <p:cNvCxnSpPr>
            <a:stCxn id="25" idx="1"/>
            <a:endCxn id="25" idx="7"/>
          </p:cNvCxnSpPr>
          <p:nvPr/>
        </p:nvCxnSpPr>
        <p:spPr>
          <a:xfrm rot="5400000" flipH="1" flipV="1">
            <a:off x="3718723" y="13004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/>
          <p:cNvSpPr/>
          <p:nvPr/>
        </p:nvSpPr>
        <p:spPr>
          <a:xfrm>
            <a:off x="1076179" y="29718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35" name="组合 9"/>
          <p:cNvGrpSpPr/>
          <p:nvPr/>
        </p:nvGrpSpPr>
        <p:grpSpPr>
          <a:xfrm>
            <a:off x="5361114" y="2929255"/>
            <a:ext cx="2841625" cy="542290"/>
            <a:chOff x="2195" y="3985"/>
            <a:chExt cx="4475" cy="854"/>
          </a:xfrm>
        </p:grpSpPr>
        <p:sp>
          <p:nvSpPr>
            <p:cNvPr id="36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0</a:t>
              </a:r>
              <a:endParaRPr lang="en-US" altLang="zh-CN" dirty="0"/>
            </a:p>
          </p:txBody>
        </p:sp>
        <p:sp>
          <p:nvSpPr>
            <p:cNvPr id="37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38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39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40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</p:grpSp>
      <p:cxnSp>
        <p:nvCxnSpPr>
          <p:cNvPr id="41" name="曲線コネクタ 40"/>
          <p:cNvCxnSpPr>
            <a:stCxn id="34" idx="1"/>
            <a:endCxn id="34" idx="7"/>
          </p:cNvCxnSpPr>
          <p:nvPr/>
        </p:nvCxnSpPr>
        <p:spPr>
          <a:xfrm rot="5400000" flipH="1" flipV="1">
            <a:off x="1298429" y="288160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楕円 41"/>
          <p:cNvSpPr/>
          <p:nvPr/>
        </p:nvSpPr>
        <p:spPr>
          <a:xfrm>
            <a:off x="2476497" y="35814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楕円 43"/>
          <p:cNvSpPr/>
          <p:nvPr/>
        </p:nvSpPr>
        <p:spPr>
          <a:xfrm>
            <a:off x="1884218" y="29718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5" name="曲線コネクタ 44"/>
          <p:cNvCxnSpPr>
            <a:stCxn id="44" idx="1"/>
            <a:endCxn id="44" idx="7"/>
          </p:cNvCxnSpPr>
          <p:nvPr/>
        </p:nvCxnSpPr>
        <p:spPr>
          <a:xfrm rot="5400000" flipH="1" flipV="1">
            <a:off x="2106468" y="288160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/>
          <p:cNvSpPr/>
          <p:nvPr/>
        </p:nvSpPr>
        <p:spPr>
          <a:xfrm>
            <a:off x="4137091" y="35814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楕円 47"/>
          <p:cNvSpPr/>
          <p:nvPr/>
        </p:nvSpPr>
        <p:spPr>
          <a:xfrm>
            <a:off x="3496473" y="29718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9" name="曲線コネクタ 48"/>
          <p:cNvCxnSpPr>
            <a:stCxn id="48" idx="1"/>
            <a:endCxn id="48" idx="7"/>
          </p:cNvCxnSpPr>
          <p:nvPr/>
        </p:nvCxnSpPr>
        <p:spPr>
          <a:xfrm rot="5400000" flipH="1" flipV="1">
            <a:off x="3718723" y="288160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42" idx="1"/>
            <a:endCxn id="44" idx="5"/>
          </p:cNvCxnSpPr>
          <p:nvPr/>
        </p:nvCxnSpPr>
        <p:spPr>
          <a:xfrm flipH="1" flipV="1">
            <a:off x="2263622" y="3362045"/>
            <a:ext cx="277971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46" idx="1"/>
            <a:endCxn id="48" idx="5"/>
          </p:cNvCxnSpPr>
          <p:nvPr/>
        </p:nvCxnSpPr>
        <p:spPr>
          <a:xfrm flipH="1" flipV="1">
            <a:off x="3875877" y="3362045"/>
            <a:ext cx="326310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楕円 58"/>
          <p:cNvSpPr/>
          <p:nvPr/>
        </p:nvSpPr>
        <p:spPr>
          <a:xfrm>
            <a:off x="1076179" y="47053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60" name="组合 9"/>
          <p:cNvGrpSpPr/>
          <p:nvPr/>
        </p:nvGrpSpPr>
        <p:grpSpPr>
          <a:xfrm>
            <a:off x="5361114" y="4662805"/>
            <a:ext cx="2841625" cy="542290"/>
            <a:chOff x="2195" y="3985"/>
            <a:chExt cx="4475" cy="854"/>
          </a:xfrm>
        </p:grpSpPr>
        <p:sp>
          <p:nvSpPr>
            <p:cNvPr id="61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0</a:t>
              </a:r>
              <a:endParaRPr lang="en-US" altLang="zh-CN" dirty="0"/>
            </a:p>
          </p:txBody>
        </p:sp>
        <p:sp>
          <p:nvSpPr>
            <p:cNvPr id="62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63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64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65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</p:grpSp>
      <p:cxnSp>
        <p:nvCxnSpPr>
          <p:cNvPr id="66" name="曲線コネクタ 65"/>
          <p:cNvCxnSpPr>
            <a:stCxn id="59" idx="1"/>
            <a:endCxn id="59" idx="7"/>
          </p:cNvCxnSpPr>
          <p:nvPr/>
        </p:nvCxnSpPr>
        <p:spPr>
          <a:xfrm rot="5400000" flipH="1" flipV="1">
            <a:off x="1298429" y="46151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楕円 66"/>
          <p:cNvSpPr/>
          <p:nvPr/>
        </p:nvSpPr>
        <p:spPr>
          <a:xfrm>
            <a:off x="2476497" y="53149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8" name="楕円 67"/>
          <p:cNvSpPr/>
          <p:nvPr/>
        </p:nvSpPr>
        <p:spPr>
          <a:xfrm>
            <a:off x="1884218" y="47053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9" name="曲線コネクタ 68"/>
          <p:cNvCxnSpPr>
            <a:stCxn id="68" idx="1"/>
            <a:endCxn id="68" idx="7"/>
          </p:cNvCxnSpPr>
          <p:nvPr/>
        </p:nvCxnSpPr>
        <p:spPr>
          <a:xfrm rot="5400000" flipH="1" flipV="1">
            <a:off x="2106468" y="46151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楕円 69"/>
          <p:cNvSpPr/>
          <p:nvPr/>
        </p:nvSpPr>
        <p:spPr>
          <a:xfrm>
            <a:off x="3852093" y="59245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楕円 70"/>
          <p:cNvSpPr/>
          <p:nvPr/>
        </p:nvSpPr>
        <p:spPr>
          <a:xfrm>
            <a:off x="3211475" y="53149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3" name="直線矢印コネクタ 72"/>
          <p:cNvCxnSpPr>
            <a:stCxn id="67" idx="1"/>
            <a:endCxn id="68" idx="5"/>
          </p:cNvCxnSpPr>
          <p:nvPr/>
        </p:nvCxnSpPr>
        <p:spPr>
          <a:xfrm flipH="1" flipV="1">
            <a:off x="2263622" y="5095595"/>
            <a:ext cx="277971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70" idx="1"/>
            <a:endCxn id="71" idx="5"/>
          </p:cNvCxnSpPr>
          <p:nvPr/>
        </p:nvCxnSpPr>
        <p:spPr>
          <a:xfrm flipH="1" flipV="1">
            <a:off x="3590879" y="5705195"/>
            <a:ext cx="326310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>
            <a:stCxn id="71" idx="1"/>
            <a:endCxn id="68" idx="6"/>
          </p:cNvCxnSpPr>
          <p:nvPr/>
        </p:nvCxnSpPr>
        <p:spPr>
          <a:xfrm flipH="1" flipV="1">
            <a:off x="2328718" y="4933950"/>
            <a:ext cx="947853" cy="447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73182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942829" y="77152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曲線コネクタ 10"/>
          <p:cNvCxnSpPr>
            <a:stCxn id="4" idx="1"/>
            <a:endCxn id="4" idx="7"/>
          </p:cNvCxnSpPr>
          <p:nvPr/>
        </p:nvCxnSpPr>
        <p:spPr>
          <a:xfrm rot="5400000" flipH="1" flipV="1">
            <a:off x="1165079" y="681326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/>
          <p:cNvSpPr/>
          <p:nvPr/>
        </p:nvSpPr>
        <p:spPr>
          <a:xfrm>
            <a:off x="2343147" y="138112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楕円 12"/>
          <p:cNvSpPr/>
          <p:nvPr/>
        </p:nvSpPr>
        <p:spPr>
          <a:xfrm>
            <a:off x="1750868" y="77152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曲線コネクタ 13"/>
          <p:cNvCxnSpPr>
            <a:stCxn id="13" idx="1"/>
            <a:endCxn id="13" idx="7"/>
          </p:cNvCxnSpPr>
          <p:nvPr/>
        </p:nvCxnSpPr>
        <p:spPr>
          <a:xfrm rot="5400000" flipH="1" flipV="1">
            <a:off x="1973118" y="681326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/>
          <p:cNvSpPr/>
          <p:nvPr/>
        </p:nvSpPr>
        <p:spPr>
          <a:xfrm>
            <a:off x="3718743" y="199072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楕円 15"/>
          <p:cNvSpPr/>
          <p:nvPr/>
        </p:nvSpPr>
        <p:spPr>
          <a:xfrm>
            <a:off x="3078125" y="138112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12" idx="1"/>
            <a:endCxn id="13" idx="5"/>
          </p:cNvCxnSpPr>
          <p:nvPr/>
        </p:nvCxnSpPr>
        <p:spPr>
          <a:xfrm flipH="1" flipV="1">
            <a:off x="2130272" y="1161770"/>
            <a:ext cx="277971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5" idx="1"/>
            <a:endCxn id="16" idx="5"/>
          </p:cNvCxnSpPr>
          <p:nvPr/>
        </p:nvCxnSpPr>
        <p:spPr>
          <a:xfrm flipH="1" flipV="1">
            <a:off x="3457529" y="1771370"/>
            <a:ext cx="326310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6" idx="1"/>
            <a:endCxn id="13" idx="6"/>
          </p:cNvCxnSpPr>
          <p:nvPr/>
        </p:nvCxnSpPr>
        <p:spPr>
          <a:xfrm flipH="1" flipV="1">
            <a:off x="2195368" y="1000125"/>
            <a:ext cx="947853" cy="447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/>
          <p:cNvSpPr/>
          <p:nvPr/>
        </p:nvSpPr>
        <p:spPr>
          <a:xfrm>
            <a:off x="4854429" y="7937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曲線コネクタ 20"/>
          <p:cNvCxnSpPr>
            <a:stCxn id="20" idx="1"/>
            <a:endCxn id="20" idx="7"/>
          </p:cNvCxnSpPr>
          <p:nvPr/>
        </p:nvCxnSpPr>
        <p:spPr>
          <a:xfrm rot="5400000" flipH="1" flipV="1">
            <a:off x="5076679" y="7035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/>
          <p:cNvSpPr/>
          <p:nvPr/>
        </p:nvSpPr>
        <p:spPr>
          <a:xfrm>
            <a:off x="6042022" y="20002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楕円 22"/>
          <p:cNvSpPr/>
          <p:nvPr/>
        </p:nvSpPr>
        <p:spPr>
          <a:xfrm>
            <a:off x="5449743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楕円 24"/>
          <p:cNvSpPr/>
          <p:nvPr/>
        </p:nvSpPr>
        <p:spPr>
          <a:xfrm>
            <a:off x="7417618" y="2609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楕円 25"/>
          <p:cNvSpPr/>
          <p:nvPr/>
        </p:nvSpPr>
        <p:spPr>
          <a:xfrm>
            <a:off x="6777000" y="20002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/>
          <p:cNvCxnSpPr>
            <a:stCxn id="22" idx="1"/>
            <a:endCxn id="23" idx="5"/>
          </p:cNvCxnSpPr>
          <p:nvPr/>
        </p:nvCxnSpPr>
        <p:spPr>
          <a:xfrm flipH="1" flipV="1">
            <a:off x="5829147" y="1780895"/>
            <a:ext cx="277971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25" idx="1"/>
            <a:endCxn id="26" idx="5"/>
          </p:cNvCxnSpPr>
          <p:nvPr/>
        </p:nvCxnSpPr>
        <p:spPr>
          <a:xfrm flipH="1" flipV="1">
            <a:off x="7156404" y="2390495"/>
            <a:ext cx="326310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26" idx="1"/>
            <a:endCxn id="23" idx="6"/>
          </p:cNvCxnSpPr>
          <p:nvPr/>
        </p:nvCxnSpPr>
        <p:spPr>
          <a:xfrm flipH="1" flipV="1">
            <a:off x="5894243" y="1619250"/>
            <a:ext cx="947853" cy="447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23" idx="1"/>
            <a:endCxn id="20" idx="5"/>
          </p:cNvCxnSpPr>
          <p:nvPr/>
        </p:nvCxnSpPr>
        <p:spPr>
          <a:xfrm flipH="1" flipV="1">
            <a:off x="5233833" y="1183995"/>
            <a:ext cx="281006" cy="273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右矢印 33"/>
          <p:cNvSpPr/>
          <p:nvPr/>
        </p:nvSpPr>
        <p:spPr>
          <a:xfrm>
            <a:off x="4210381" y="1161770"/>
            <a:ext cx="381000" cy="273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/>
          <p:cNvSpPr/>
          <p:nvPr/>
        </p:nvSpPr>
        <p:spPr>
          <a:xfrm>
            <a:off x="1171429" y="391477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/>
          <p:cNvCxnSpPr>
            <a:stCxn id="35" idx="0"/>
          </p:cNvCxnSpPr>
          <p:nvPr/>
        </p:nvCxnSpPr>
        <p:spPr>
          <a:xfrm flipH="1" flipV="1">
            <a:off x="1387329" y="363855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236217" y="33462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8" name="楕円 47"/>
          <p:cNvSpPr/>
          <p:nvPr/>
        </p:nvSpPr>
        <p:spPr>
          <a:xfrm>
            <a:off x="1982281" y="391477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>
            <a:stCxn id="48" idx="0"/>
          </p:cNvCxnSpPr>
          <p:nvPr/>
        </p:nvCxnSpPr>
        <p:spPr>
          <a:xfrm flipH="1" flipV="1">
            <a:off x="2198181" y="363855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2003265" y="333986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1" name="楕円 50"/>
          <p:cNvSpPr/>
          <p:nvPr/>
        </p:nvSpPr>
        <p:spPr>
          <a:xfrm>
            <a:off x="2821611" y="391477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/>
          <p:cNvCxnSpPr>
            <a:stCxn id="51" idx="0"/>
          </p:cNvCxnSpPr>
          <p:nvPr/>
        </p:nvCxnSpPr>
        <p:spPr>
          <a:xfrm flipH="1" flipV="1">
            <a:off x="3037511" y="363855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2842595" y="333986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4" name="楕円 53"/>
          <p:cNvSpPr/>
          <p:nvPr/>
        </p:nvSpPr>
        <p:spPr>
          <a:xfrm>
            <a:off x="3613401" y="391477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>
            <a:stCxn id="54" idx="0"/>
          </p:cNvCxnSpPr>
          <p:nvPr/>
        </p:nvCxnSpPr>
        <p:spPr>
          <a:xfrm flipH="1" flipV="1">
            <a:off x="3829301" y="363855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3634385" y="333986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7" name="楕円 56"/>
          <p:cNvSpPr/>
          <p:nvPr/>
        </p:nvSpPr>
        <p:spPr>
          <a:xfrm>
            <a:off x="4481375" y="391477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/>
          <p:cNvCxnSpPr>
            <a:stCxn id="57" idx="0"/>
          </p:cNvCxnSpPr>
          <p:nvPr/>
        </p:nvCxnSpPr>
        <p:spPr>
          <a:xfrm flipH="1" flipV="1">
            <a:off x="4697275" y="363855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4502359" y="333986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87907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楕円 34"/>
          <p:cNvSpPr/>
          <p:nvPr/>
        </p:nvSpPr>
        <p:spPr>
          <a:xfrm>
            <a:off x="1044429" y="546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/>
          <p:cNvCxnSpPr>
            <a:stCxn id="35" idx="0"/>
          </p:cNvCxnSpPr>
          <p:nvPr/>
        </p:nvCxnSpPr>
        <p:spPr>
          <a:xfrm flipH="1" flipV="1">
            <a:off x="1260329" y="26987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109217" y="-2246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48" name="楕円 47"/>
          <p:cNvSpPr/>
          <p:nvPr/>
        </p:nvSpPr>
        <p:spPr>
          <a:xfrm>
            <a:off x="1855281" y="546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>
            <a:stCxn id="48" idx="0"/>
          </p:cNvCxnSpPr>
          <p:nvPr/>
        </p:nvCxnSpPr>
        <p:spPr>
          <a:xfrm flipH="1" flipV="1">
            <a:off x="2071181" y="26987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1876265" y="-288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51" name="楕円 50"/>
          <p:cNvSpPr/>
          <p:nvPr/>
        </p:nvSpPr>
        <p:spPr>
          <a:xfrm>
            <a:off x="2694611" y="546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/>
          <p:cNvCxnSpPr>
            <a:stCxn id="51" idx="0"/>
          </p:cNvCxnSpPr>
          <p:nvPr/>
        </p:nvCxnSpPr>
        <p:spPr>
          <a:xfrm flipH="1" flipV="1">
            <a:off x="2910511" y="26987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2715595" y="-288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54" name="楕円 53"/>
          <p:cNvSpPr/>
          <p:nvPr/>
        </p:nvSpPr>
        <p:spPr>
          <a:xfrm>
            <a:off x="3486401" y="546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>
            <a:stCxn id="54" idx="0"/>
          </p:cNvCxnSpPr>
          <p:nvPr/>
        </p:nvCxnSpPr>
        <p:spPr>
          <a:xfrm flipH="1" flipV="1">
            <a:off x="3702301" y="26987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3507385" y="-288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57" name="楕円 56"/>
          <p:cNvSpPr/>
          <p:nvPr/>
        </p:nvSpPr>
        <p:spPr>
          <a:xfrm>
            <a:off x="4354375" y="546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/>
          <p:cNvCxnSpPr>
            <a:stCxn id="57" idx="0"/>
          </p:cNvCxnSpPr>
          <p:nvPr/>
        </p:nvCxnSpPr>
        <p:spPr>
          <a:xfrm flipH="1" flipV="1">
            <a:off x="4570275" y="26987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4375359" y="-288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grpSp>
        <p:nvGrpSpPr>
          <p:cNvPr id="38" name="组合 9"/>
          <p:cNvGrpSpPr/>
          <p:nvPr/>
        </p:nvGrpSpPr>
        <p:grpSpPr>
          <a:xfrm>
            <a:off x="5862764" y="503555"/>
            <a:ext cx="2841625" cy="542290"/>
            <a:chOff x="2195" y="3985"/>
            <a:chExt cx="4475" cy="854"/>
          </a:xfrm>
        </p:grpSpPr>
        <p:sp>
          <p:nvSpPr>
            <p:cNvPr id="39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40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41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42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43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</p:grpSp>
      <p:sp>
        <p:nvSpPr>
          <p:cNvPr id="44" name="楕円 43"/>
          <p:cNvSpPr/>
          <p:nvPr/>
        </p:nvSpPr>
        <p:spPr>
          <a:xfrm>
            <a:off x="1038079" y="167584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線矢印コネクタ 44"/>
          <p:cNvCxnSpPr>
            <a:stCxn id="44" idx="0"/>
          </p:cNvCxnSpPr>
          <p:nvPr/>
        </p:nvCxnSpPr>
        <p:spPr>
          <a:xfrm flipH="1" flipV="1">
            <a:off x="1253979" y="139961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1102867" y="110727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61" name="楕円 60"/>
          <p:cNvSpPr/>
          <p:nvPr/>
        </p:nvSpPr>
        <p:spPr>
          <a:xfrm>
            <a:off x="1848931" y="167584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2" name="直線矢印コネクタ 61"/>
          <p:cNvCxnSpPr>
            <a:stCxn id="61" idx="0"/>
          </p:cNvCxnSpPr>
          <p:nvPr/>
        </p:nvCxnSpPr>
        <p:spPr>
          <a:xfrm flipH="1" flipV="1">
            <a:off x="2064831" y="139961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1869915" y="110092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4" name="楕円 63"/>
          <p:cNvSpPr/>
          <p:nvPr/>
        </p:nvSpPr>
        <p:spPr>
          <a:xfrm>
            <a:off x="2493345" y="224226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7" name="楕円 66"/>
          <p:cNvSpPr/>
          <p:nvPr/>
        </p:nvSpPr>
        <p:spPr>
          <a:xfrm>
            <a:off x="3480051" y="167584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8" name="直線矢印コネクタ 67"/>
          <p:cNvCxnSpPr>
            <a:stCxn id="67" idx="0"/>
          </p:cNvCxnSpPr>
          <p:nvPr/>
        </p:nvCxnSpPr>
        <p:spPr>
          <a:xfrm flipH="1" flipV="1">
            <a:off x="3695951" y="139961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3501035" y="110092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0" name="楕円 69"/>
          <p:cNvSpPr/>
          <p:nvPr/>
        </p:nvSpPr>
        <p:spPr>
          <a:xfrm>
            <a:off x="4153109" y="224226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73" name="组合 9"/>
          <p:cNvGrpSpPr/>
          <p:nvPr/>
        </p:nvGrpSpPr>
        <p:grpSpPr>
          <a:xfrm>
            <a:off x="5856414" y="1633295"/>
            <a:ext cx="2841625" cy="542290"/>
            <a:chOff x="2195" y="3985"/>
            <a:chExt cx="4475" cy="854"/>
          </a:xfrm>
        </p:grpSpPr>
        <p:sp>
          <p:nvSpPr>
            <p:cNvPr id="74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75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-2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76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-2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77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78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79" name="直線矢印コネクタ 78"/>
          <p:cNvCxnSpPr>
            <a:stCxn id="64" idx="1"/>
            <a:endCxn id="61" idx="5"/>
          </p:cNvCxnSpPr>
          <p:nvPr/>
        </p:nvCxnSpPr>
        <p:spPr>
          <a:xfrm flipH="1" flipV="1">
            <a:off x="2228335" y="2066085"/>
            <a:ext cx="330106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70" idx="1"/>
            <a:endCxn id="67" idx="5"/>
          </p:cNvCxnSpPr>
          <p:nvPr/>
        </p:nvCxnSpPr>
        <p:spPr>
          <a:xfrm flipH="1" flipV="1">
            <a:off x="3859455" y="2066085"/>
            <a:ext cx="358750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楕円 80"/>
          <p:cNvSpPr/>
          <p:nvPr/>
        </p:nvSpPr>
        <p:spPr>
          <a:xfrm>
            <a:off x="1044429" y="3300997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2" name="直線矢印コネクタ 81"/>
          <p:cNvCxnSpPr>
            <a:stCxn id="81" idx="0"/>
          </p:cNvCxnSpPr>
          <p:nvPr/>
        </p:nvCxnSpPr>
        <p:spPr>
          <a:xfrm flipH="1" flipV="1">
            <a:off x="1260329" y="3024772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1109217" y="273243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84" name="楕円 83"/>
          <p:cNvSpPr/>
          <p:nvPr/>
        </p:nvSpPr>
        <p:spPr>
          <a:xfrm>
            <a:off x="1855281" y="3300997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5" name="直線矢印コネクタ 84"/>
          <p:cNvCxnSpPr>
            <a:stCxn id="84" idx="0"/>
          </p:cNvCxnSpPr>
          <p:nvPr/>
        </p:nvCxnSpPr>
        <p:spPr>
          <a:xfrm flipH="1" flipV="1">
            <a:off x="2071181" y="3024772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1876265" y="272608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7" name="楕円 86"/>
          <p:cNvSpPr/>
          <p:nvPr/>
        </p:nvSpPr>
        <p:spPr>
          <a:xfrm>
            <a:off x="2499695" y="3867417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8" name="楕円 87"/>
          <p:cNvSpPr/>
          <p:nvPr/>
        </p:nvSpPr>
        <p:spPr>
          <a:xfrm>
            <a:off x="3310547" y="3867417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1" name="楕円 90"/>
          <p:cNvSpPr/>
          <p:nvPr/>
        </p:nvSpPr>
        <p:spPr>
          <a:xfrm>
            <a:off x="3983605" y="4433837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92" name="组合 9"/>
          <p:cNvGrpSpPr/>
          <p:nvPr/>
        </p:nvGrpSpPr>
        <p:grpSpPr>
          <a:xfrm>
            <a:off x="5862764" y="3258452"/>
            <a:ext cx="2841625" cy="542290"/>
            <a:chOff x="2195" y="3985"/>
            <a:chExt cx="4475" cy="854"/>
          </a:xfrm>
        </p:grpSpPr>
        <p:sp>
          <p:nvSpPr>
            <p:cNvPr id="93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94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-3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95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96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3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97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8" name="直線矢印コネクタ 97"/>
          <p:cNvCxnSpPr>
            <a:stCxn id="87" idx="1"/>
            <a:endCxn id="84" idx="5"/>
          </p:cNvCxnSpPr>
          <p:nvPr/>
        </p:nvCxnSpPr>
        <p:spPr>
          <a:xfrm flipH="1" flipV="1">
            <a:off x="2234685" y="3691242"/>
            <a:ext cx="330106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>
            <a:stCxn id="91" idx="1"/>
            <a:endCxn id="88" idx="5"/>
          </p:cNvCxnSpPr>
          <p:nvPr/>
        </p:nvCxnSpPr>
        <p:spPr>
          <a:xfrm flipH="1" flipV="1">
            <a:off x="3689951" y="4257662"/>
            <a:ext cx="358750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>
            <a:stCxn id="88" idx="1"/>
            <a:endCxn id="84" idx="6"/>
          </p:cNvCxnSpPr>
          <p:nvPr/>
        </p:nvCxnSpPr>
        <p:spPr>
          <a:xfrm flipH="1" flipV="1">
            <a:off x="2299781" y="3529597"/>
            <a:ext cx="1075862" cy="404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楕円 116"/>
          <p:cNvSpPr/>
          <p:nvPr/>
        </p:nvSpPr>
        <p:spPr>
          <a:xfrm>
            <a:off x="1173974" y="56280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9" name="楕円 118"/>
          <p:cNvSpPr/>
          <p:nvPr/>
        </p:nvSpPr>
        <p:spPr>
          <a:xfrm>
            <a:off x="1855281" y="506164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0" name="直線矢印コネクタ 119"/>
          <p:cNvCxnSpPr>
            <a:stCxn id="119" idx="0"/>
          </p:cNvCxnSpPr>
          <p:nvPr/>
        </p:nvCxnSpPr>
        <p:spPr>
          <a:xfrm flipH="1" flipV="1">
            <a:off x="2071181" y="478542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楕円 120"/>
          <p:cNvSpPr/>
          <p:nvPr/>
        </p:nvSpPr>
        <p:spPr>
          <a:xfrm>
            <a:off x="2499695" y="56280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2" name="楕円 121"/>
          <p:cNvSpPr/>
          <p:nvPr/>
        </p:nvSpPr>
        <p:spPr>
          <a:xfrm>
            <a:off x="3310547" y="56280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3" name="楕円 122"/>
          <p:cNvSpPr/>
          <p:nvPr/>
        </p:nvSpPr>
        <p:spPr>
          <a:xfrm>
            <a:off x="3983605" y="619448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4" name="直線矢印コネクタ 123"/>
          <p:cNvCxnSpPr>
            <a:stCxn id="121" idx="1"/>
            <a:endCxn id="119" idx="5"/>
          </p:cNvCxnSpPr>
          <p:nvPr/>
        </p:nvCxnSpPr>
        <p:spPr>
          <a:xfrm flipH="1" flipV="1">
            <a:off x="2234685" y="5451890"/>
            <a:ext cx="330106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/>
          <p:cNvCxnSpPr>
            <a:stCxn id="123" idx="1"/>
            <a:endCxn id="122" idx="5"/>
          </p:cNvCxnSpPr>
          <p:nvPr/>
        </p:nvCxnSpPr>
        <p:spPr>
          <a:xfrm flipH="1" flipV="1">
            <a:off x="3689951" y="6018310"/>
            <a:ext cx="358750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/>
          <p:cNvCxnSpPr>
            <a:stCxn id="122" idx="1"/>
            <a:endCxn id="119" idx="6"/>
          </p:cNvCxnSpPr>
          <p:nvPr/>
        </p:nvCxnSpPr>
        <p:spPr>
          <a:xfrm flipH="1" flipV="1">
            <a:off x="2299781" y="5290245"/>
            <a:ext cx="1075862" cy="404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/>
          <p:cNvCxnSpPr>
            <a:stCxn id="117" idx="7"/>
            <a:endCxn id="119" idx="3"/>
          </p:cNvCxnSpPr>
          <p:nvPr/>
        </p:nvCxnSpPr>
        <p:spPr>
          <a:xfrm flipV="1">
            <a:off x="1553378" y="5451890"/>
            <a:ext cx="366999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组合 9"/>
          <p:cNvGrpSpPr/>
          <p:nvPr/>
        </p:nvGrpSpPr>
        <p:grpSpPr>
          <a:xfrm>
            <a:off x="5862764" y="5585520"/>
            <a:ext cx="2841625" cy="542290"/>
            <a:chOff x="2195" y="3985"/>
            <a:chExt cx="4475" cy="854"/>
          </a:xfrm>
        </p:grpSpPr>
        <p:sp>
          <p:nvSpPr>
            <p:cNvPr id="129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130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-4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131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3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33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sp>
        <p:nvSpPr>
          <p:cNvPr id="134" name="テキスト ボックス 133"/>
          <p:cNvSpPr txBox="1"/>
          <p:nvPr/>
        </p:nvSpPr>
        <p:spPr>
          <a:xfrm>
            <a:off x="1864646" y="447777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05354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/>
          <p:cNvSpPr/>
          <p:nvPr/>
        </p:nvSpPr>
        <p:spPr>
          <a:xfrm>
            <a:off x="783449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楕円 5"/>
          <p:cNvSpPr/>
          <p:nvPr/>
        </p:nvSpPr>
        <p:spPr>
          <a:xfrm>
            <a:off x="1464756" y="349954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>
            <a:stCxn id="6" idx="0"/>
          </p:cNvCxnSpPr>
          <p:nvPr/>
        </p:nvCxnSpPr>
        <p:spPr>
          <a:xfrm flipH="1" flipV="1">
            <a:off x="1680656" y="322332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/>
        </p:nvSpPr>
        <p:spPr>
          <a:xfrm>
            <a:off x="2076437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楕円 8"/>
          <p:cNvSpPr/>
          <p:nvPr/>
        </p:nvSpPr>
        <p:spPr>
          <a:xfrm>
            <a:off x="2691422" y="468001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3289258" y="524198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/>
          <p:cNvCxnSpPr>
            <a:stCxn id="8" idx="1"/>
            <a:endCxn id="6" idx="5"/>
          </p:cNvCxnSpPr>
          <p:nvPr/>
        </p:nvCxnSpPr>
        <p:spPr>
          <a:xfrm flipH="1" flipV="1">
            <a:off x="1844160" y="3889790"/>
            <a:ext cx="297373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10" idx="1"/>
            <a:endCxn id="9" idx="5"/>
          </p:cNvCxnSpPr>
          <p:nvPr/>
        </p:nvCxnSpPr>
        <p:spPr>
          <a:xfrm flipH="1" flipV="1">
            <a:off x="3070826" y="5070255"/>
            <a:ext cx="283528" cy="2386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9" idx="1"/>
            <a:endCxn id="8" idx="5"/>
          </p:cNvCxnSpPr>
          <p:nvPr/>
        </p:nvCxnSpPr>
        <p:spPr>
          <a:xfrm flipH="1" flipV="1">
            <a:off x="2455841" y="4456210"/>
            <a:ext cx="300677" cy="2907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5" idx="7"/>
            <a:endCxn id="6" idx="3"/>
          </p:cNvCxnSpPr>
          <p:nvPr/>
        </p:nvCxnSpPr>
        <p:spPr>
          <a:xfrm flipV="1">
            <a:off x="1162853" y="3889790"/>
            <a:ext cx="366999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474121" y="291567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楕円 15"/>
          <p:cNvSpPr/>
          <p:nvPr/>
        </p:nvSpPr>
        <p:spPr>
          <a:xfrm>
            <a:off x="4403932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楕円 16"/>
          <p:cNvSpPr/>
          <p:nvPr/>
        </p:nvSpPr>
        <p:spPr>
          <a:xfrm>
            <a:off x="5085239" y="349954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矢印コネクタ 17"/>
          <p:cNvCxnSpPr>
            <a:stCxn id="17" idx="0"/>
          </p:cNvCxnSpPr>
          <p:nvPr/>
        </p:nvCxnSpPr>
        <p:spPr>
          <a:xfrm flipH="1" flipV="1">
            <a:off x="5301139" y="322332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/>
          <p:cNvSpPr/>
          <p:nvPr/>
        </p:nvSpPr>
        <p:spPr>
          <a:xfrm>
            <a:off x="5729653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楕円 19"/>
          <p:cNvSpPr/>
          <p:nvPr/>
        </p:nvSpPr>
        <p:spPr>
          <a:xfrm>
            <a:off x="6440668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楕円 20"/>
          <p:cNvSpPr/>
          <p:nvPr/>
        </p:nvSpPr>
        <p:spPr>
          <a:xfrm>
            <a:off x="7264572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>
            <a:stCxn id="19" idx="1"/>
            <a:endCxn id="17" idx="5"/>
          </p:cNvCxnSpPr>
          <p:nvPr/>
        </p:nvCxnSpPr>
        <p:spPr>
          <a:xfrm flipH="1" flipV="1">
            <a:off x="5464643" y="3889790"/>
            <a:ext cx="330106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21" idx="1"/>
            <a:endCxn id="17" idx="6"/>
          </p:cNvCxnSpPr>
          <p:nvPr/>
        </p:nvCxnSpPr>
        <p:spPr>
          <a:xfrm flipH="1" flipV="1">
            <a:off x="5529739" y="3728145"/>
            <a:ext cx="1799929" cy="404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20" idx="1"/>
            <a:endCxn id="17" idx="6"/>
          </p:cNvCxnSpPr>
          <p:nvPr/>
        </p:nvCxnSpPr>
        <p:spPr>
          <a:xfrm flipH="1" flipV="1">
            <a:off x="5529739" y="3728145"/>
            <a:ext cx="976025" cy="404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6" idx="7"/>
            <a:endCxn id="17" idx="3"/>
          </p:cNvCxnSpPr>
          <p:nvPr/>
        </p:nvCxnSpPr>
        <p:spPr>
          <a:xfrm flipV="1">
            <a:off x="4783336" y="3889790"/>
            <a:ext cx="366999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5094604" y="291567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1" name="右矢印 30"/>
          <p:cNvSpPr/>
          <p:nvPr/>
        </p:nvSpPr>
        <p:spPr>
          <a:xfrm>
            <a:off x="3671328" y="3962977"/>
            <a:ext cx="404245" cy="270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647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84187" y="1068078"/>
            <a:ext cx="8577263" cy="1988064"/>
            <a:chOff x="484187" y="1068078"/>
            <a:chExt cx="8577263" cy="1988064"/>
          </a:xfrm>
        </p:grpSpPr>
        <p:grpSp>
          <p:nvGrpSpPr>
            <p:cNvPr id="50" name="グループ化 49"/>
            <p:cNvGrpSpPr/>
            <p:nvPr/>
          </p:nvGrpSpPr>
          <p:grpSpPr>
            <a:xfrm>
              <a:off x="484187" y="1068078"/>
              <a:ext cx="8577263" cy="1988064"/>
              <a:chOff x="541337" y="1161536"/>
              <a:chExt cx="8577263" cy="1988064"/>
            </a:xfrm>
          </p:grpSpPr>
          <p:grpSp>
            <p:nvGrpSpPr>
              <p:cNvPr id="51" name="グループ化 50"/>
              <p:cNvGrpSpPr/>
              <p:nvPr/>
            </p:nvGrpSpPr>
            <p:grpSpPr>
              <a:xfrm>
                <a:off x="541337" y="1161536"/>
                <a:ext cx="8577263" cy="1988064"/>
                <a:chOff x="617537" y="263011"/>
                <a:chExt cx="8577263" cy="1988064"/>
              </a:xfrm>
            </p:grpSpPr>
            <p:cxnSp>
              <p:nvCxnSpPr>
                <p:cNvPr id="60" name="直線コネクタ 59"/>
                <p:cNvCxnSpPr/>
                <p:nvPr/>
              </p:nvCxnSpPr>
              <p:spPr>
                <a:xfrm>
                  <a:off x="617537" y="598488"/>
                  <a:ext cx="8577263" cy="8203"/>
                </a:xfrm>
                <a:prstGeom prst="line">
                  <a:avLst/>
                </a:prstGeom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コネクタ 60"/>
                <p:cNvCxnSpPr/>
                <p:nvPr/>
              </p:nvCxnSpPr>
              <p:spPr>
                <a:xfrm>
                  <a:off x="617537" y="2251075"/>
                  <a:ext cx="8577263" cy="0"/>
                </a:xfrm>
                <a:prstGeom prst="line">
                  <a:avLst/>
                </a:prstGeom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正方形/長方形 61"/>
                <p:cNvSpPr/>
                <p:nvPr/>
              </p:nvSpPr>
              <p:spPr>
                <a:xfrm>
                  <a:off x="1054100" y="598487"/>
                  <a:ext cx="787400" cy="1652588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63" name="グループ化 62"/>
                <p:cNvGrpSpPr/>
                <p:nvPr/>
              </p:nvGrpSpPr>
              <p:grpSpPr>
                <a:xfrm>
                  <a:off x="2806700" y="598487"/>
                  <a:ext cx="787400" cy="1652588"/>
                  <a:chOff x="1193800" y="1042987"/>
                  <a:chExt cx="787400" cy="1652588"/>
                </a:xfrm>
              </p:grpSpPr>
              <p:sp>
                <p:nvSpPr>
                  <p:cNvPr id="94" name="正方形/長方形 93"/>
                  <p:cNvSpPr/>
                  <p:nvPr/>
                </p:nvSpPr>
                <p:spPr>
                  <a:xfrm>
                    <a:off x="1193800" y="1042987"/>
                    <a:ext cx="787400" cy="1652588"/>
                  </a:xfrm>
                  <a:prstGeom prst="rect">
                    <a:avLst/>
                  </a:prstGeom>
                  <a:noFill/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95" name="直線コネクタ 94"/>
                  <p:cNvCxnSpPr>
                    <a:stCxn id="94" idx="1"/>
                    <a:endCxn id="94" idx="3"/>
                  </p:cNvCxnSpPr>
                  <p:nvPr/>
                </p:nvCxnSpPr>
                <p:spPr>
                  <a:xfrm>
                    <a:off x="1193800" y="1869281"/>
                    <a:ext cx="787400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4" name="グループ化 63"/>
                <p:cNvGrpSpPr/>
                <p:nvPr/>
              </p:nvGrpSpPr>
              <p:grpSpPr>
                <a:xfrm>
                  <a:off x="4622800" y="598487"/>
                  <a:ext cx="787400" cy="1652588"/>
                  <a:chOff x="1193800" y="1042987"/>
                  <a:chExt cx="787400" cy="1652588"/>
                </a:xfrm>
              </p:grpSpPr>
              <p:sp>
                <p:nvSpPr>
                  <p:cNvPr id="92" name="正方形/長方形 91"/>
                  <p:cNvSpPr/>
                  <p:nvPr/>
                </p:nvSpPr>
                <p:spPr>
                  <a:xfrm>
                    <a:off x="1193800" y="1042987"/>
                    <a:ext cx="787400" cy="1652588"/>
                  </a:xfrm>
                  <a:prstGeom prst="rect">
                    <a:avLst/>
                  </a:prstGeom>
                  <a:noFill/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93" name="直線コネクタ 92"/>
                  <p:cNvCxnSpPr>
                    <a:stCxn id="92" idx="1"/>
                    <a:endCxn id="92" idx="3"/>
                  </p:cNvCxnSpPr>
                  <p:nvPr/>
                </p:nvCxnSpPr>
                <p:spPr>
                  <a:xfrm>
                    <a:off x="1193800" y="1869281"/>
                    <a:ext cx="787400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" name="グループ化 64"/>
                <p:cNvGrpSpPr/>
                <p:nvPr/>
              </p:nvGrpSpPr>
              <p:grpSpPr>
                <a:xfrm>
                  <a:off x="6299200" y="598487"/>
                  <a:ext cx="787400" cy="1652588"/>
                  <a:chOff x="1193800" y="1042987"/>
                  <a:chExt cx="787400" cy="1652588"/>
                </a:xfrm>
              </p:grpSpPr>
              <p:sp>
                <p:nvSpPr>
                  <p:cNvPr id="90" name="正方形/長方形 89"/>
                  <p:cNvSpPr/>
                  <p:nvPr/>
                </p:nvSpPr>
                <p:spPr>
                  <a:xfrm>
                    <a:off x="1193800" y="1042987"/>
                    <a:ext cx="787400" cy="1652588"/>
                  </a:xfrm>
                  <a:prstGeom prst="rect">
                    <a:avLst/>
                  </a:prstGeom>
                  <a:noFill/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91" name="直線コネクタ 90"/>
                  <p:cNvCxnSpPr>
                    <a:stCxn id="90" idx="1"/>
                    <a:endCxn id="90" idx="3"/>
                  </p:cNvCxnSpPr>
                  <p:nvPr/>
                </p:nvCxnSpPr>
                <p:spPr>
                  <a:xfrm>
                    <a:off x="1193800" y="1869281"/>
                    <a:ext cx="787400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6" name="テキスト ボックス 65"/>
                <p:cNvSpPr txBox="1"/>
                <p:nvPr/>
              </p:nvSpPr>
              <p:spPr>
                <a:xfrm>
                  <a:off x="780728" y="263011"/>
                  <a:ext cx="268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b="1" dirty="0" smtClean="0"/>
                    <a:t>p</a:t>
                  </a:r>
                  <a:endParaRPr kumimoji="1" lang="ja-JP" altLang="en-US" sz="1200" b="1" dirty="0"/>
                </a:p>
              </p:txBody>
            </p:sp>
            <p:sp>
              <p:nvSpPr>
                <p:cNvPr id="67" name="テキスト ボックス 66"/>
                <p:cNvSpPr txBox="1"/>
                <p:nvPr/>
              </p:nvSpPr>
              <p:spPr>
                <a:xfrm>
                  <a:off x="2500002" y="282336"/>
                  <a:ext cx="2776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b="1" dirty="0" smtClean="0"/>
                    <a:t>A</a:t>
                  </a:r>
                  <a:endParaRPr kumimoji="1" lang="ja-JP" altLang="en-US" sz="1200" b="1" dirty="0"/>
                </a:p>
              </p:txBody>
            </p:sp>
            <p:sp>
              <p:nvSpPr>
                <p:cNvPr id="68" name="テキスト ボックス 67"/>
                <p:cNvSpPr txBox="1"/>
                <p:nvPr/>
              </p:nvSpPr>
              <p:spPr>
                <a:xfrm>
                  <a:off x="2508017" y="1075808"/>
                  <a:ext cx="36099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b="1" dirty="0" smtClean="0"/>
                    <a:t>An</a:t>
                  </a:r>
                  <a:endParaRPr kumimoji="1" lang="ja-JP" altLang="en-US" sz="1200" b="1" dirty="0"/>
                </a:p>
              </p:txBody>
            </p:sp>
            <p:sp>
              <p:nvSpPr>
                <p:cNvPr id="69" name="テキスト ボックス 68"/>
                <p:cNvSpPr txBox="1"/>
                <p:nvPr/>
              </p:nvSpPr>
              <p:spPr>
                <a:xfrm>
                  <a:off x="4332750" y="282336"/>
                  <a:ext cx="27122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b="1" dirty="0" smtClean="0"/>
                    <a:t>B</a:t>
                  </a:r>
                  <a:endParaRPr kumimoji="1" lang="ja-JP" altLang="en-US" sz="1200" b="1" dirty="0"/>
                </a:p>
              </p:txBody>
            </p:sp>
            <p:sp>
              <p:nvSpPr>
                <p:cNvPr id="70" name="テキスト ボックス 69"/>
                <p:cNvSpPr txBox="1"/>
                <p:nvPr/>
              </p:nvSpPr>
              <p:spPr>
                <a:xfrm>
                  <a:off x="4287425" y="1075808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b="1" dirty="0" smtClean="0"/>
                    <a:t>Bn</a:t>
                  </a:r>
                  <a:endParaRPr kumimoji="1" lang="ja-JP" altLang="en-US" sz="1200" b="1" dirty="0"/>
                </a:p>
              </p:txBody>
            </p:sp>
            <p:sp>
              <p:nvSpPr>
                <p:cNvPr id="71" name="テキスト ボックス 70"/>
                <p:cNvSpPr txBox="1"/>
                <p:nvPr/>
              </p:nvSpPr>
              <p:spPr>
                <a:xfrm>
                  <a:off x="6020442" y="282336"/>
                  <a:ext cx="2664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b="1" dirty="0" smtClean="0"/>
                    <a:t>C</a:t>
                  </a:r>
                  <a:endParaRPr kumimoji="1" lang="ja-JP" altLang="en-US" sz="1200" b="1" dirty="0"/>
                </a:p>
              </p:txBody>
            </p:sp>
            <p:sp>
              <p:nvSpPr>
                <p:cNvPr id="72" name="テキスト ボックス 71"/>
                <p:cNvSpPr txBox="1"/>
                <p:nvPr/>
              </p:nvSpPr>
              <p:spPr>
                <a:xfrm>
                  <a:off x="5975117" y="1075808"/>
                  <a:ext cx="34977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b="1" dirty="0" smtClean="0"/>
                    <a:t>Cn</a:t>
                  </a:r>
                  <a:endParaRPr kumimoji="1" lang="ja-JP" altLang="en-US" sz="1200" b="1" dirty="0"/>
                </a:p>
              </p:txBody>
            </p:sp>
            <p:sp>
              <p:nvSpPr>
                <p:cNvPr id="73" name="テキスト ボックス 72"/>
                <p:cNvSpPr txBox="1"/>
                <p:nvPr/>
              </p:nvSpPr>
              <p:spPr>
                <a:xfrm>
                  <a:off x="3035176" y="81597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/>
                    <a:t>1</a:t>
                  </a:r>
                  <a:endParaRPr kumimoji="1" lang="ja-JP" altLang="en-US" dirty="0"/>
                </a:p>
              </p:txBody>
            </p:sp>
            <p:sp>
              <p:nvSpPr>
                <p:cNvPr id="74" name="テキスト ボックス 73"/>
                <p:cNvSpPr txBox="1"/>
                <p:nvPr/>
              </p:nvSpPr>
              <p:spPr>
                <a:xfrm>
                  <a:off x="3049538" y="1642268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/>
                    <a:t>B</a:t>
                  </a:r>
                  <a:endParaRPr kumimoji="1" lang="ja-JP" altLang="en-US" dirty="0"/>
                </a:p>
              </p:txBody>
            </p:sp>
            <p:sp>
              <p:nvSpPr>
                <p:cNvPr id="75" name="テキスト ボックス 74"/>
                <p:cNvSpPr txBox="1"/>
                <p:nvPr/>
              </p:nvSpPr>
              <p:spPr>
                <a:xfrm>
                  <a:off x="4853249" y="81597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/>
                    <a:t>3</a:t>
                  </a:r>
                  <a:endParaRPr kumimoji="1" lang="ja-JP" altLang="en-US" dirty="0"/>
                </a:p>
              </p:txBody>
            </p:sp>
            <p:sp>
              <p:nvSpPr>
                <p:cNvPr id="76" name="テキスト ボックス 75"/>
                <p:cNvSpPr txBox="1"/>
                <p:nvPr/>
              </p:nvSpPr>
              <p:spPr>
                <a:xfrm>
                  <a:off x="4838269" y="1642268"/>
                  <a:ext cx="308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b="1" dirty="0" smtClean="0">
                      <a:solidFill>
                        <a:srgbClr val="FF0000"/>
                      </a:solidFill>
                    </a:rPr>
                    <a:t>C</a:t>
                  </a:r>
                  <a:endParaRPr kumimoji="1" lang="ja-JP" altLang="en-US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テキスト ボックス 76"/>
                <p:cNvSpPr txBox="1"/>
                <p:nvPr/>
              </p:nvSpPr>
              <p:spPr>
                <a:xfrm>
                  <a:off x="6531904" y="81597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/>
                    <a:t>4</a:t>
                  </a:r>
                  <a:endParaRPr kumimoji="1" lang="ja-JP" altLang="en-US" dirty="0"/>
                </a:p>
              </p:txBody>
            </p:sp>
            <p:sp>
              <p:nvSpPr>
                <p:cNvPr id="78" name="テキスト ボックス 77"/>
                <p:cNvSpPr txBox="1"/>
                <p:nvPr/>
              </p:nvSpPr>
              <p:spPr>
                <a:xfrm>
                  <a:off x="6460047" y="1642268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/>
                    <a:t> </a:t>
                  </a:r>
                  <a:r>
                    <a:rPr kumimoji="1" lang="en-US" altLang="ja-JP" b="1" dirty="0" smtClean="0">
                      <a:solidFill>
                        <a:srgbClr val="FF0000"/>
                      </a:solidFill>
                    </a:rPr>
                    <a:t>D</a:t>
                  </a:r>
                  <a:endParaRPr kumimoji="1" lang="ja-JP" altLang="en-US" b="1" dirty="0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79" name="グループ化 78"/>
                <p:cNvGrpSpPr/>
                <p:nvPr/>
              </p:nvGrpSpPr>
              <p:grpSpPr>
                <a:xfrm>
                  <a:off x="8058143" y="598487"/>
                  <a:ext cx="787400" cy="1652588"/>
                  <a:chOff x="1193800" y="1042987"/>
                  <a:chExt cx="787400" cy="1652588"/>
                </a:xfrm>
              </p:grpSpPr>
              <p:sp>
                <p:nvSpPr>
                  <p:cNvPr id="88" name="正方形/長方形 87"/>
                  <p:cNvSpPr/>
                  <p:nvPr/>
                </p:nvSpPr>
                <p:spPr>
                  <a:xfrm>
                    <a:off x="1193800" y="1042987"/>
                    <a:ext cx="787400" cy="1652588"/>
                  </a:xfrm>
                  <a:prstGeom prst="rect">
                    <a:avLst/>
                  </a:prstGeom>
                  <a:noFill/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89" name="直線コネクタ 88"/>
                  <p:cNvCxnSpPr>
                    <a:stCxn id="88" idx="1"/>
                    <a:endCxn id="88" idx="3"/>
                  </p:cNvCxnSpPr>
                  <p:nvPr/>
                </p:nvCxnSpPr>
                <p:spPr>
                  <a:xfrm>
                    <a:off x="1193800" y="1869281"/>
                    <a:ext cx="787400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0" name="直線矢印コネクタ 79"/>
                <p:cNvCxnSpPr/>
                <p:nvPr/>
              </p:nvCxnSpPr>
              <p:spPr>
                <a:xfrm>
                  <a:off x="7975600" y="473331"/>
                  <a:ext cx="82543" cy="125156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テキスト ボックス 80"/>
                <p:cNvSpPr txBox="1"/>
                <p:nvPr/>
              </p:nvSpPr>
              <p:spPr>
                <a:xfrm>
                  <a:off x="7779385" y="282336"/>
                  <a:ext cx="28245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b="1" dirty="0" smtClean="0"/>
                    <a:t>D</a:t>
                  </a:r>
                  <a:endParaRPr kumimoji="1" lang="ja-JP" altLang="en-US" sz="1200" b="1" dirty="0"/>
                </a:p>
              </p:txBody>
            </p:sp>
            <p:sp>
              <p:nvSpPr>
                <p:cNvPr id="82" name="テキスト ボックス 81"/>
                <p:cNvSpPr txBox="1"/>
                <p:nvPr/>
              </p:nvSpPr>
              <p:spPr>
                <a:xfrm>
                  <a:off x="7734060" y="1075808"/>
                  <a:ext cx="36580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b="1" dirty="0" smtClean="0"/>
                    <a:t>Dn</a:t>
                  </a:r>
                  <a:endParaRPr kumimoji="1" lang="ja-JP" altLang="en-US" sz="1200" b="1" dirty="0"/>
                </a:p>
              </p:txBody>
            </p:sp>
            <p:sp>
              <p:nvSpPr>
                <p:cNvPr id="83" name="テキスト ボックス 82"/>
                <p:cNvSpPr txBox="1"/>
                <p:nvPr/>
              </p:nvSpPr>
              <p:spPr>
                <a:xfrm>
                  <a:off x="8290847" y="81597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/>
                    <a:t>5</a:t>
                  </a:r>
                  <a:endParaRPr kumimoji="1" lang="ja-JP" altLang="en-US" dirty="0"/>
                </a:p>
              </p:txBody>
            </p:sp>
            <p:sp>
              <p:nvSpPr>
                <p:cNvPr id="84" name="テキスト ボックス 83"/>
                <p:cNvSpPr txBox="1"/>
                <p:nvPr/>
              </p:nvSpPr>
              <p:spPr>
                <a:xfrm>
                  <a:off x="8184782" y="1642268"/>
                  <a:ext cx="5341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/>
                    <a:t>null</a:t>
                  </a:r>
                  <a:endParaRPr kumimoji="1" lang="ja-JP" altLang="en-US" dirty="0"/>
                </a:p>
              </p:txBody>
            </p:sp>
            <p:cxnSp>
              <p:nvCxnSpPr>
                <p:cNvPr id="85" name="曲線コネクタ 84"/>
                <p:cNvCxnSpPr>
                  <a:stCxn id="74" idx="3"/>
                </p:cNvCxnSpPr>
                <p:nvPr/>
              </p:nvCxnSpPr>
              <p:spPr>
                <a:xfrm flipV="1">
                  <a:off x="3359238" y="617814"/>
                  <a:ext cx="1246253" cy="1209120"/>
                </a:xfrm>
                <a:prstGeom prst="curvedConnector3">
                  <a:avLst>
                    <a:gd name="adj1" fmla="val 50000"/>
                  </a:avLst>
                </a:prstGeom>
                <a:ln w="57150">
                  <a:solidFill>
                    <a:srgbClr val="7030A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曲線コネクタ 85"/>
                <p:cNvCxnSpPr>
                  <a:stCxn id="78" idx="3"/>
                </p:cNvCxnSpPr>
                <p:nvPr/>
              </p:nvCxnSpPr>
              <p:spPr>
                <a:xfrm flipV="1">
                  <a:off x="6840279" y="617814"/>
                  <a:ext cx="1217863" cy="1209120"/>
                </a:xfrm>
                <a:prstGeom prst="curvedConnector3">
                  <a:avLst>
                    <a:gd name="adj1" fmla="val 50000"/>
                  </a:avLst>
                </a:prstGeom>
                <a:ln w="57150">
                  <a:solidFill>
                    <a:srgbClr val="7030A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テキスト ボックス 86"/>
                <p:cNvSpPr txBox="1"/>
                <p:nvPr/>
              </p:nvSpPr>
              <p:spPr>
                <a:xfrm>
                  <a:off x="1286232" y="1198559"/>
                  <a:ext cx="4379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b="1" dirty="0" smtClean="0">
                      <a:solidFill>
                        <a:srgbClr val="FF0000"/>
                      </a:solidFill>
                    </a:rPr>
                    <a:t>Bn</a:t>
                  </a:r>
                  <a:endParaRPr kumimoji="1" lang="ja-JP" altLang="en-US" b="1" dirty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52" name="直線矢印コネクタ 51"/>
              <p:cNvCxnSpPr/>
              <p:nvPr/>
            </p:nvCxnSpPr>
            <p:spPr>
              <a:xfrm>
                <a:off x="7899400" y="2194048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矢印コネクタ 52"/>
              <p:cNvCxnSpPr/>
              <p:nvPr/>
            </p:nvCxnSpPr>
            <p:spPr>
              <a:xfrm>
                <a:off x="6148841" y="1371856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矢印コネクタ 53"/>
              <p:cNvCxnSpPr/>
              <p:nvPr/>
            </p:nvCxnSpPr>
            <p:spPr>
              <a:xfrm>
                <a:off x="6148841" y="2194048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矢印コネクタ 54"/>
              <p:cNvCxnSpPr/>
              <p:nvPr/>
            </p:nvCxnSpPr>
            <p:spPr>
              <a:xfrm>
                <a:off x="4461819" y="1371856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矢印コネクタ 55"/>
              <p:cNvCxnSpPr/>
              <p:nvPr/>
            </p:nvCxnSpPr>
            <p:spPr>
              <a:xfrm>
                <a:off x="4470040" y="2202252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矢印コネクタ 56"/>
              <p:cNvCxnSpPr/>
              <p:nvPr/>
            </p:nvCxnSpPr>
            <p:spPr>
              <a:xfrm>
                <a:off x="2645719" y="1380060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矢印コネクタ 57"/>
              <p:cNvCxnSpPr/>
              <p:nvPr/>
            </p:nvCxnSpPr>
            <p:spPr>
              <a:xfrm>
                <a:off x="2652143" y="2202252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矢印コネクタ 58"/>
              <p:cNvCxnSpPr/>
              <p:nvPr/>
            </p:nvCxnSpPr>
            <p:spPr>
              <a:xfrm>
                <a:off x="890007" y="1380060"/>
                <a:ext cx="82543" cy="125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曲線コネクタ 102"/>
            <p:cNvCxnSpPr/>
            <p:nvPr/>
          </p:nvCxnSpPr>
          <p:spPr>
            <a:xfrm flipV="1">
              <a:off x="4939537" y="1415951"/>
              <a:ext cx="1246253" cy="120912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211645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25451" y="275543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deOXZZKWXYZ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55929" y="44711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55929" y="1083456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5450" y="2606949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eOXZZKWXYZ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WXYZ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16335" y="2376116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513129" y="3424387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5451" y="4703491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265590" y="4472658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262384" y="5483291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135688" y="275543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233002" y="44710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229796" y="1037289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135688" y="2606949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XYXZdeOXZZ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K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 WXYZ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737827" y="2376116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737827" y="3402182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135688" y="4703491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XYXZdeOXZZK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     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WXYZ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993025" y="4472658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993025" y="5520395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02673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0894" y="230833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eOXZZKWXYZ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WXYZ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21778" y="0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18572" y="1048271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843237" y="230833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eOXZZKWXYZ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WXYZ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930114" y="0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941422" y="1010633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4287157" y="1010633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30894" y="2252099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271033" y="2021266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267827" y="3031899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843237" y="2252099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ZZKWXYZ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W</a:t>
            </a:r>
            <a:r>
              <a:rPr kumimoji="1" lang="en-US" altLang="ja-JP" sz="36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YZ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169151" y="2021266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178645" y="3013845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右矢印 16"/>
          <p:cNvSpPr/>
          <p:nvPr/>
        </p:nvSpPr>
        <p:spPr>
          <a:xfrm>
            <a:off x="4287157" y="3008716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30894" y="4380462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525002" y="4748508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43237" y="4380462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 WXYZ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45376" y="4718495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387945" y="4171854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s+j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015835" y="417185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s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293576" y="4171854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s+j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654510" y="417185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s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右矢印 28"/>
          <p:cNvSpPr/>
          <p:nvPr/>
        </p:nvSpPr>
        <p:spPr>
          <a:xfrm>
            <a:off x="4248864" y="5033960"/>
            <a:ext cx="62865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75436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0894" y="230833"/>
            <a:ext cx="63078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GCAATGCCTATGTGACC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TATGTG</a:t>
            </a:r>
          </a:p>
          <a:p>
            <a:r>
              <a:rPr kumimoji="1" lang="en-US" altLang="ja-JP" sz="3600" dirty="0">
                <a:latin typeface="Consolas" panose="020B0609020204030204" pitchFamily="49" charset="0"/>
              </a:rPr>
              <a:t> 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TATGTG</a:t>
            </a:r>
          </a:p>
          <a:p>
            <a:r>
              <a:rPr kumimoji="1" lang="en-US" altLang="ja-JP" sz="3600" dirty="0">
                <a:latin typeface="Consolas" panose="020B0609020204030204" pitchFamily="49" charset="0"/>
              </a:rPr>
              <a:t>	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	 TATGTG</a:t>
            </a:r>
            <a:endParaRPr kumimoji="1" lang="en-US" altLang="ja-JP" sz="3600" dirty="0">
              <a:latin typeface="Consolas" panose="020B0609020204030204" pitchFamily="49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6119" y="308833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WXYZ   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20823" y="292433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423415" y="349900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54958" y="292433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463598" y="308833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WXYZ   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467952" y="292433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580069" y="349900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802087" y="292433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右矢印 15"/>
          <p:cNvSpPr/>
          <p:nvPr/>
        </p:nvSpPr>
        <p:spPr>
          <a:xfrm>
            <a:off x="4046681" y="3515915"/>
            <a:ext cx="62865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30894" y="4880238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22678" y="471624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32890" y="529091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15893" y="471624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463598" y="4880238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ZdeOXZZKWXYZ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W</a:t>
            </a:r>
            <a:r>
              <a:rPr kumimoji="1" lang="en-US" altLang="ja-JP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YZ   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469732" y="471624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560894" y="529091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062947" y="471624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7" name="右矢印 26"/>
          <p:cNvSpPr/>
          <p:nvPr/>
        </p:nvSpPr>
        <p:spPr>
          <a:xfrm>
            <a:off x="4042691" y="5484032"/>
            <a:ext cx="62865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62078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0213" y="40889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43557" y="24499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43557" y="84515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67692" y="40889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 WXYZ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163636" y="23229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163636" y="83245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4151922" y="1009057"/>
            <a:ext cx="62865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16594" y="2487970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15998" y="232397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18590" y="289864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91433" y="232397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右矢印 14"/>
          <p:cNvSpPr/>
          <p:nvPr/>
        </p:nvSpPr>
        <p:spPr>
          <a:xfrm>
            <a:off x="4214967" y="2898645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771047" y="2487970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270451" y="232397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373043" y="289864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845886" y="232397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pSp>
        <p:nvGrpSpPr>
          <p:cNvPr id="20" name="组合 9"/>
          <p:cNvGrpSpPr/>
          <p:nvPr/>
        </p:nvGrpSpPr>
        <p:grpSpPr>
          <a:xfrm>
            <a:off x="1370622" y="4572337"/>
            <a:ext cx="3409950" cy="542290"/>
            <a:chOff x="2195" y="3985"/>
            <a:chExt cx="5370" cy="854"/>
          </a:xfrm>
        </p:grpSpPr>
        <p:sp>
          <p:nvSpPr>
            <p:cNvPr id="21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2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3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4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5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6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27" name="组合 9"/>
          <p:cNvGrpSpPr/>
          <p:nvPr/>
        </p:nvGrpSpPr>
        <p:grpSpPr>
          <a:xfrm>
            <a:off x="2519517" y="5640773"/>
            <a:ext cx="3409950" cy="542290"/>
            <a:chOff x="2195" y="3985"/>
            <a:chExt cx="5370" cy="854"/>
          </a:xfrm>
        </p:grpSpPr>
        <p:sp>
          <p:nvSpPr>
            <p:cNvPr id="28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9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0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1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2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3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36" name="组合 9"/>
          <p:cNvGrpSpPr/>
          <p:nvPr/>
        </p:nvGrpSpPr>
        <p:grpSpPr>
          <a:xfrm>
            <a:off x="4780572" y="4572337"/>
            <a:ext cx="3409950" cy="542290"/>
            <a:chOff x="2195" y="3985"/>
            <a:chExt cx="5370" cy="854"/>
          </a:xfrm>
        </p:grpSpPr>
        <p:sp>
          <p:nvSpPr>
            <p:cNvPr id="37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8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9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0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1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2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43" name="テキスト ボックス 42"/>
          <p:cNvSpPr txBox="1"/>
          <p:nvPr/>
        </p:nvSpPr>
        <p:spPr>
          <a:xfrm>
            <a:off x="981128" y="4520316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t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937045" y="5588752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p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628569" y="4126488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s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216655" y="4113788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s+j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373040" y="5175854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4306779" y="4633533"/>
            <a:ext cx="348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FF0000"/>
                </a:solidFill>
                <a:ea typeface="游ゴシック" panose="020B0400000000000000" pitchFamily="50" charset="-128"/>
              </a:rPr>
              <a:t>δ</a:t>
            </a:r>
            <a:endParaRPr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48" name="右中かっこ 47"/>
          <p:cNvSpPr/>
          <p:nvPr/>
        </p:nvSpPr>
        <p:spPr>
          <a:xfrm>
            <a:off x="10050033" y="4030371"/>
            <a:ext cx="193574" cy="10648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中かっこ 48"/>
          <p:cNvSpPr/>
          <p:nvPr/>
        </p:nvSpPr>
        <p:spPr>
          <a:xfrm rot="5400000">
            <a:off x="3257394" y="5497207"/>
            <a:ext cx="229219" cy="1704975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3204107" y="6419097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7030A0"/>
                </a:solidFill>
                <a:ea typeface="Cambria Math" panose="02040503050406030204" pitchFamily="18" charset="0"/>
              </a:rPr>
              <a:t>∑</a:t>
            </a:r>
            <a:endParaRPr lang="ja-JP" altLang="en-US" sz="2400" dirty="0"/>
          </a:p>
        </p:txBody>
      </p:sp>
      <p:sp>
        <p:nvSpPr>
          <p:cNvPr id="51" name="右中かっこ 50"/>
          <p:cNvSpPr/>
          <p:nvPr/>
        </p:nvSpPr>
        <p:spPr>
          <a:xfrm rot="5400000">
            <a:off x="5237504" y="5778151"/>
            <a:ext cx="247514" cy="1161380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5163812" y="6458423"/>
            <a:ext cx="394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00B050"/>
                </a:solidFill>
                <a:ea typeface="游ゴシック" panose="020B0400000000000000" pitchFamily="50" charset="-128"/>
              </a:rPr>
              <a:t>Ω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6522245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0213" y="40889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43557" y="24499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43557" y="84515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67692" y="40889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 WXYZ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163636" y="23229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163636" y="83245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4151922" y="1009057"/>
            <a:ext cx="62865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" name="组合 9"/>
          <p:cNvGrpSpPr/>
          <p:nvPr/>
        </p:nvGrpSpPr>
        <p:grpSpPr>
          <a:xfrm>
            <a:off x="1370622" y="4572337"/>
            <a:ext cx="3409950" cy="542290"/>
            <a:chOff x="2195" y="3985"/>
            <a:chExt cx="5370" cy="854"/>
          </a:xfrm>
        </p:grpSpPr>
        <p:sp>
          <p:nvSpPr>
            <p:cNvPr id="21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2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3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4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5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6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27" name="组合 9"/>
          <p:cNvGrpSpPr/>
          <p:nvPr/>
        </p:nvGrpSpPr>
        <p:grpSpPr>
          <a:xfrm>
            <a:off x="2519517" y="5640773"/>
            <a:ext cx="3409950" cy="542290"/>
            <a:chOff x="2195" y="3985"/>
            <a:chExt cx="5370" cy="854"/>
          </a:xfrm>
        </p:grpSpPr>
        <p:sp>
          <p:nvSpPr>
            <p:cNvPr id="28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9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0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1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2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3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36" name="组合 9"/>
          <p:cNvGrpSpPr/>
          <p:nvPr/>
        </p:nvGrpSpPr>
        <p:grpSpPr>
          <a:xfrm>
            <a:off x="4780572" y="4572337"/>
            <a:ext cx="3409950" cy="542290"/>
            <a:chOff x="2195" y="3985"/>
            <a:chExt cx="5370" cy="854"/>
          </a:xfrm>
        </p:grpSpPr>
        <p:sp>
          <p:nvSpPr>
            <p:cNvPr id="37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8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9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0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1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2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43" name="テキスト ボックス 42"/>
          <p:cNvSpPr txBox="1"/>
          <p:nvPr/>
        </p:nvSpPr>
        <p:spPr>
          <a:xfrm>
            <a:off x="981128" y="4520316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t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937045" y="5588752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p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628569" y="4126488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s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216655" y="4113788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s+j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373040" y="5175854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8" name="右中かっこ 47"/>
          <p:cNvSpPr/>
          <p:nvPr/>
        </p:nvSpPr>
        <p:spPr>
          <a:xfrm>
            <a:off x="10050033" y="4030371"/>
            <a:ext cx="193574" cy="10648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5438125" y="4612648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sz="2400" b="1" dirty="0">
                <a:solidFill>
                  <a:srgbClr val="FF0000"/>
                </a:solidFill>
                <a:ea typeface="游ゴシック" panose="020B0400000000000000" pitchFamily="50" charset="-128"/>
              </a:rPr>
              <a:t>Δ</a:t>
            </a:r>
            <a:endParaRPr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26393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318080" y="60111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WXYZ  TATGTG</a:t>
            </a: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321    4 21   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2794" y="1967895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</a:t>
            </a:r>
            <a:r>
              <a:rPr lang="ja-JP" alt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ja-JP" altLang="en-US" sz="3600" dirty="0">
                <a:latin typeface="Consolas" panose="020B0609020204030204" pitchFamily="49" charset="0"/>
              </a:rPr>
              <a:t>TGCCTATGTGACC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 smtClean="0">
                <a:latin typeface="Consolas" panose="020B0609020204030204" pitchFamily="49" charset="0"/>
              </a:rPr>
              <a:t>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97431" y="180390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ja-JP" b="1" dirty="0">
                <a:solidFill>
                  <a:srgbClr val="FF0000"/>
                </a:solidFill>
              </a:rPr>
              <a:t>Δ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61490" y="237857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79426" y="180695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4609910" y="2427097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974702" y="1965436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GCAATGCCTATGTGACC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 smtClean="0">
                <a:latin typeface="Consolas" panose="020B0609020204030204" pitchFamily="49" charset="0"/>
              </a:rPr>
              <a:t>  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784164" y="18014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ja-JP" b="1" dirty="0">
                <a:solidFill>
                  <a:srgbClr val="FF0000"/>
                </a:solidFill>
              </a:rPr>
              <a:t>Δ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861895" y="237857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66159" y="180449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92794" y="4175236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GCAATGC</a:t>
            </a:r>
            <a:r>
              <a:rPr lang="ja-JP" alt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ja-JP" altLang="en-US" sz="3600" dirty="0">
                <a:latin typeface="Consolas" panose="020B0609020204030204" pitchFamily="49" charset="0"/>
              </a:rPr>
              <a:t>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 smtClean="0">
                <a:latin typeface="Consolas" panose="020B0609020204030204" pitchFamily="49" charset="0"/>
              </a:rPr>
              <a:t>  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02256" y="40112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ja-JP" b="1" dirty="0">
                <a:solidFill>
                  <a:srgbClr val="FF0000"/>
                </a:solidFill>
              </a:rPr>
              <a:t>Δ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279987" y="458837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84251" y="401429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4606644" y="4588370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974702" y="4175236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GCAATGCCTATGTGACC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 smtClean="0">
                <a:latin typeface="Consolas" panose="020B0609020204030204" pitchFamily="49" charset="0"/>
              </a:rPr>
              <a:t>        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289114" y="40112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ja-JP" b="1" dirty="0">
                <a:solidFill>
                  <a:srgbClr val="FF0000"/>
                </a:solidFill>
              </a:rPr>
              <a:t>Δ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347795" y="458837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071109" y="401429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52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9"/>
          <p:cNvGrpSpPr/>
          <p:nvPr/>
        </p:nvGrpSpPr>
        <p:grpSpPr>
          <a:xfrm>
            <a:off x="1243622" y="1016337"/>
            <a:ext cx="3409950" cy="542290"/>
            <a:chOff x="2195" y="3985"/>
            <a:chExt cx="5370" cy="854"/>
          </a:xfrm>
        </p:grpSpPr>
        <p:sp>
          <p:nvSpPr>
            <p:cNvPr id="5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6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7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8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9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0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11" name="组合 9"/>
          <p:cNvGrpSpPr/>
          <p:nvPr/>
        </p:nvGrpSpPr>
        <p:grpSpPr>
          <a:xfrm>
            <a:off x="2392517" y="2084773"/>
            <a:ext cx="3409950" cy="542290"/>
            <a:chOff x="2195" y="3985"/>
            <a:chExt cx="5370" cy="854"/>
          </a:xfrm>
        </p:grpSpPr>
        <p:sp>
          <p:nvSpPr>
            <p:cNvPr id="12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3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5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6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7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18" name="组合 9"/>
          <p:cNvGrpSpPr/>
          <p:nvPr/>
        </p:nvGrpSpPr>
        <p:grpSpPr>
          <a:xfrm>
            <a:off x="4653572" y="1016337"/>
            <a:ext cx="3409950" cy="542290"/>
            <a:chOff x="2195" y="3985"/>
            <a:chExt cx="5370" cy="854"/>
          </a:xfrm>
        </p:grpSpPr>
        <p:sp>
          <p:nvSpPr>
            <p:cNvPr id="19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0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1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2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3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4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25" name="テキスト ボックス 24"/>
          <p:cNvSpPr txBox="1"/>
          <p:nvPr/>
        </p:nvSpPr>
        <p:spPr>
          <a:xfrm>
            <a:off x="854128" y="964316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t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10045" y="2032752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p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501569" y="570488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s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089655" y="557788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s+j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246040" y="1619854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5900298" y="1056648"/>
            <a:ext cx="348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ja-JP" sz="2400" dirty="0" smtClean="0">
                <a:solidFill>
                  <a:srgbClr val="FF0000"/>
                </a:solidFill>
              </a:rPr>
              <a:t>θ</a:t>
            </a:r>
            <a:endParaRPr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448182" y="3406307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WXYZ  TATGTG</a:t>
            </a:r>
          </a:p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4321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5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21   </a:t>
            </a:r>
          </a:p>
        </p:txBody>
      </p:sp>
    </p:spTree>
    <p:extLst>
      <p:ext uri="{BB962C8B-B14F-4D97-AF65-F5344CB8AC3E}">
        <p14:creationId xmlns:p14="http://schemas.microsoft.com/office/powerpoint/2010/main" val="154410071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40419" y="501045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</a:t>
            </a:r>
            <a:r>
              <a:rPr lang="ja-JP" alt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ja-JP" altLang="en-US" sz="3600" dirty="0">
                <a:latin typeface="Consolas" panose="020B0609020204030204" pitchFamily="49" charset="0"/>
              </a:rPr>
              <a:t>TGCCTATGTGACC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 smtClean="0">
                <a:latin typeface="Consolas" panose="020B0609020204030204" pitchFamily="49" charset="0"/>
              </a:rPr>
              <a:t>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21281" y="365626"/>
            <a:ext cx="3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ja-JP" dirty="0" smtClean="0">
                <a:solidFill>
                  <a:srgbClr val="FF0000"/>
                </a:solidFill>
              </a:rPr>
              <a:t>θ</a:t>
            </a:r>
            <a:endParaRPr lang="ja-JP" altLang="en-US" dirty="0">
              <a:solidFill>
                <a:srgbClr val="FF0000"/>
              </a:solidFill>
            </a:endParaRP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09115" y="9117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7051" y="34010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4657535" y="960247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022327" y="498586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GCAATGCCTATGTGACC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>
                <a:latin typeface="Consolas" panose="020B0609020204030204" pitchFamily="49" charset="0"/>
              </a:rPr>
              <a:t> </a:t>
            </a:r>
            <a:r>
              <a:rPr lang="en-US" altLang="ja-JP" sz="3600" dirty="0" smtClean="0">
                <a:latin typeface="Consolas" panose="020B0609020204030204" pitchFamily="49" charset="0"/>
              </a:rPr>
              <a:t>      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157295" y="9117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871084" y="33764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355343" y="336252"/>
            <a:ext cx="3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ja-JP" dirty="0" smtClean="0">
                <a:solidFill>
                  <a:srgbClr val="FF0000"/>
                </a:solidFill>
              </a:rPr>
              <a:t>θ</a:t>
            </a:r>
            <a:endParaRPr lang="ja-JP" altLang="en-US" dirty="0">
              <a:solidFill>
                <a:srgbClr val="FF0000"/>
              </a:solidFill>
            </a:endParaRP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右矢印 14"/>
          <p:cNvSpPr/>
          <p:nvPr/>
        </p:nvSpPr>
        <p:spPr>
          <a:xfrm>
            <a:off x="4654269" y="3122422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40419" y="2670286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GCAATGCCTATG</a:t>
            </a:r>
            <a:r>
              <a:rPr lang="ja-JP" alt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ja-JP" altLang="en-US" sz="3600" dirty="0">
                <a:latin typeface="Consolas" panose="020B0609020204030204" pitchFamily="49" charset="0"/>
              </a:rPr>
              <a:t>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>
                <a:latin typeface="Consolas" panose="020B0609020204030204" pitchFamily="49" charset="0"/>
              </a:rPr>
              <a:t> </a:t>
            </a:r>
            <a:r>
              <a:rPr lang="en-US" altLang="ja-JP" sz="3600" dirty="0" smtClean="0">
                <a:latin typeface="Consolas" panose="020B0609020204030204" pitchFamily="49" charset="0"/>
              </a:rPr>
              <a:t>      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575387" y="30834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289176" y="250934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773435" y="2507952"/>
            <a:ext cx="3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ja-JP" dirty="0" smtClean="0">
                <a:solidFill>
                  <a:srgbClr val="FF0000"/>
                </a:solidFill>
              </a:rPr>
              <a:t>θ</a:t>
            </a:r>
            <a:endParaRPr lang="ja-JP" altLang="en-US" dirty="0">
              <a:solidFill>
                <a:srgbClr val="FF0000"/>
              </a:solidFill>
            </a:endParaRP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932309" y="2667827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GCAATGCCTATGTGACC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>
                <a:latin typeface="Consolas" panose="020B0609020204030204" pitchFamily="49" charset="0"/>
              </a:rPr>
              <a:t> </a:t>
            </a:r>
            <a:r>
              <a:rPr lang="en-US" altLang="ja-JP" sz="3600" dirty="0" smtClean="0">
                <a:latin typeface="Consolas" panose="020B0609020204030204" pitchFamily="49" charset="0"/>
              </a:rPr>
              <a:t>       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305402" y="3080961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019191" y="250689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03450" y="2505493"/>
            <a:ext cx="3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ja-JP" dirty="0" smtClean="0">
                <a:solidFill>
                  <a:srgbClr val="FF0000"/>
                </a:solidFill>
              </a:rPr>
              <a:t>θ</a:t>
            </a:r>
            <a:endParaRPr lang="ja-JP" altLang="en-US" dirty="0">
              <a:solidFill>
                <a:srgbClr val="FF0000"/>
              </a:solidFill>
            </a:endParaRP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877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78494" y="584311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Consolas" panose="020B0609020204030204" pitchFamily="49" charset="0"/>
              </a:rPr>
              <a:t>AAAA ABABABCA</a:t>
            </a:r>
          </a:p>
          <a:p>
            <a:r>
              <a:rPr kumimoji="1" lang="en-US" altLang="zh-CN" sz="3600" smtClean="0">
                <a:latin typeface="Consolas" panose="020B0609020204030204" pitchFamily="49" charset="0"/>
              </a:rPr>
              <a:t>0123 00123401</a:t>
            </a:r>
            <a:endParaRPr kumimoji="1" lang="en-US" altLang="ja-JP" sz="3600" dirty="0" smtClean="0">
              <a:latin typeface="Consolas" panose="020B0609020204030204" pitchFamily="49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02444" y="2184511"/>
            <a:ext cx="2998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</a:t>
            </a:r>
            <a:r>
              <a:rPr lang="en-US" altLang="zh-CN" sz="3600" u="sng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ABAB</a:t>
            </a:r>
            <a:r>
              <a:rPr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3600" dirty="0" smtClean="0">
                <a:latin typeface="Consolas" panose="020B0609020204030204" pitchFamily="49" charset="0"/>
              </a:rPr>
              <a:t>BCA</a:t>
            </a:r>
          </a:p>
          <a:p>
            <a:r>
              <a:rPr lang="en-US" altLang="zh-CN" sz="3600" u="sng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ABAB</a:t>
            </a:r>
            <a:r>
              <a:rPr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</a:t>
            </a:r>
            <a:r>
              <a:rPr lang="en-US" altLang="zh-CN" sz="3600" dirty="0" smtClean="0">
                <a:latin typeface="Consolas" panose="020B0609020204030204" pitchFamily="49" charset="0"/>
              </a:rPr>
              <a:t>CA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013412" y="259764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013412" y="206647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512465" y="2184511"/>
            <a:ext cx="2998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</a:t>
            </a:r>
            <a:r>
              <a:rPr lang="en-US" altLang="zh-CN" sz="3600" u="sng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ABAB</a:t>
            </a:r>
            <a:r>
              <a:rPr lang="en-US" altLang="zh-CN" sz="3600" dirty="0" smtClean="0">
                <a:latin typeface="Consolas" panose="020B0609020204030204" pitchFamily="49" charset="0"/>
              </a:rPr>
              <a:t>ABCA</a:t>
            </a:r>
          </a:p>
          <a:p>
            <a:r>
              <a:rPr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3600" u="sng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ABAB</a:t>
            </a:r>
            <a:r>
              <a:rPr lang="en-US" altLang="zh-CN" sz="3600" dirty="0" smtClean="0">
                <a:latin typeface="Consolas" panose="020B0609020204030204" pitchFamily="49" charset="0"/>
              </a:rPr>
              <a:t>ABCA</a:t>
            </a:r>
            <a:endParaRPr lang="en-US" altLang="zh-CN" sz="3600" dirty="0">
              <a:latin typeface="Consolas" panose="020B0609020204030204" pitchFamily="49" charset="0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123433" y="259764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123433" y="206647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3" name="右矢印 42"/>
          <p:cNvSpPr/>
          <p:nvPr/>
        </p:nvSpPr>
        <p:spPr>
          <a:xfrm>
            <a:off x="4046310" y="2600009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63809" y="2184511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t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63809" y="2675983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p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45972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143053" y="127466"/>
            <a:ext cx="2204859" cy="748535"/>
            <a:chOff x="143053" y="127466"/>
            <a:chExt cx="2862083" cy="748535"/>
          </a:xfrm>
        </p:grpSpPr>
        <p:sp>
          <p:nvSpPr>
            <p:cNvPr id="4" name="正方形/長方形 3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G</a:t>
              </a:r>
              <a:r>
                <a:rPr lang="ja-JP" altLang="en-US" dirty="0" smtClean="0">
                  <a:latin typeface="Consolas" panose="020B0609020204030204" pitchFamily="49" charset="0"/>
                </a:rPr>
                <a:t>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ATATA</a:t>
              </a:r>
              <a:r>
                <a:rPr lang="en-US" altLang="ja-JP" smtClean="0">
                  <a:latin typeface="Consolas" panose="020B0609020204030204" pitchFamily="49" charset="0"/>
                </a:rPr>
                <a:t>	lps=0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415499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415499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2186183" y="127466"/>
            <a:ext cx="2204859" cy="748535"/>
            <a:chOff x="143053" y="127466"/>
            <a:chExt cx="2862083" cy="748535"/>
          </a:xfrm>
        </p:grpSpPr>
        <p:sp>
          <p:nvSpPr>
            <p:cNvPr id="10" name="正方形/長方形 9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70059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570060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143053" y="899429"/>
            <a:ext cx="2204859" cy="748535"/>
            <a:chOff x="143053" y="127466"/>
            <a:chExt cx="2862083" cy="748535"/>
          </a:xfrm>
        </p:grpSpPr>
        <p:sp>
          <p:nvSpPr>
            <p:cNvPr id="14" name="正方形/長方形 13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ATATA	 lps=1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1070815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070817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2186182" y="899429"/>
            <a:ext cx="2204859" cy="748535"/>
            <a:chOff x="143053" y="127466"/>
            <a:chExt cx="2862083" cy="748535"/>
          </a:xfrm>
        </p:grpSpPr>
        <p:sp>
          <p:nvSpPr>
            <p:cNvPr id="18" name="正方形/長方形 17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ATATA	 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1070815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1070817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143053" y="1671392"/>
            <a:ext cx="2204859" cy="748535"/>
            <a:chOff x="143053" y="127466"/>
            <a:chExt cx="2862083" cy="748535"/>
          </a:xfrm>
        </p:grpSpPr>
        <p:sp>
          <p:nvSpPr>
            <p:cNvPr id="22" name="正方形/長方形 21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ATATA	 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070815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1070817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3087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7026</TotalTime>
  <Words>4182</Words>
  <Application>Microsoft Office PowerPoint</Application>
  <PresentationFormat>ワイド画面</PresentationFormat>
  <Paragraphs>2573</Paragraphs>
  <Slides>105</Slides>
  <Notes>1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105</vt:i4>
      </vt:variant>
    </vt:vector>
  </HeadingPairs>
  <TitlesOfParts>
    <vt:vector size="115" baseType="lpstr">
      <vt:lpstr>ＭＳ Ｐゴシック</vt:lpstr>
      <vt:lpstr>宋体</vt:lpstr>
      <vt:lpstr>游ゴシック</vt:lpstr>
      <vt:lpstr>Arial</vt:lpstr>
      <vt:lpstr>Calibri</vt:lpstr>
      <vt:lpstr>Calibri Light</vt:lpstr>
      <vt:lpstr>Cambria Math</vt:lpstr>
      <vt:lpstr>Consolas</vt:lpstr>
      <vt:lpstr>Office 主题</vt:lpstr>
      <vt:lpstr>Microsoft 数式 3.0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插入节点step1</vt:lpstr>
      <vt:lpstr>插入节点step2</vt:lpstr>
      <vt:lpstr>删除节点</vt:lpstr>
      <vt:lpstr>PowerPoint プレゼンテーション</vt:lpstr>
      <vt:lpstr>循环队列</vt:lpstr>
      <vt:lpstr>循环队列</vt:lpstr>
      <vt:lpstr>循环队列的情况判断（size=M）</vt:lpstr>
      <vt:lpstr>栈</vt:lpstr>
      <vt:lpstr>PowerPoint プレゼンテーション</vt:lpstr>
      <vt:lpstr>用链表实现栈</vt:lpstr>
      <vt:lpstr>用链表实现栈（PUSH）</vt:lpstr>
      <vt:lpstr>用链表实现栈（POP）</vt:lpstr>
      <vt:lpstr>用链表实现栈（empty）</vt:lpstr>
      <vt:lpstr>链表插入（插入后节点仍然有序） 1.链表为空时</vt:lpstr>
      <vt:lpstr>链表插入（插入后节点仍然有序） 2.插入位置为链表中间时</vt:lpstr>
      <vt:lpstr>链表插入（插入后节点仍然有序） 3.插入位置为链表末尾时</vt:lpstr>
      <vt:lpstr>链表删除 1.删除位置为链表head时</vt:lpstr>
      <vt:lpstr>链表删除 2.删除位置为其他节点时</vt:lpstr>
      <vt:lpstr>栈实现四则运算</vt:lpstr>
      <vt:lpstr>树 a[] = {6,4,8,2,7,9,1,3,10,0}</vt:lpstr>
      <vt:lpstr>搜索7和11</vt:lpstr>
      <vt:lpstr>插入节点5</vt:lpstr>
      <vt:lpstr>前序遍历:（中左右）: 6-4-2-1-0-3-8-7-9-10 中序遍历:（左中右）: 0-1-2-3-4-6-7-8-9-10 后序遍历:（左右中）: 0-1-3-2-4-7-10-9-8-6 </vt:lpstr>
      <vt:lpstr>非递归前序遍历: 6-4-2-1-0-3-8-7-9-10</vt:lpstr>
      <vt:lpstr>后序遍历: 0-1-3-2-4-7-10-9-8-6</vt:lpstr>
      <vt:lpstr>层次遍历:[6]-[4,8]-[2,7,9]-[1,3,10]-[0]</vt:lpstr>
      <vt:lpstr>层次遍历:[6]-[4,8]-[2,7,9]-[1,3,10]-[0]</vt:lpstr>
      <vt:lpstr>zigzag遍历:[6]-[8,4]-[2,7,9]-[10,3,1]-[0]</vt:lpstr>
      <vt:lpstr>删除节点6(后驱值7代替)</vt:lpstr>
      <vt:lpstr>删除节点9(后驱值7代替)</vt:lpstr>
      <vt:lpstr>AVL树依次插入{6,4,8,2,7,9,1,3,10,0}</vt:lpstr>
      <vt:lpstr>AVL树删除节点6</vt:lpstr>
      <vt:lpstr>Tarjan 求LCA(0,3)   (1/3)</vt:lpstr>
      <vt:lpstr>Tarjan 求LCA(0,3)   (2/3)</vt:lpstr>
      <vt:lpstr>Tarjan 求LCA(0,3)   (3/3)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拓扑排序</vt:lpstr>
      <vt:lpstr>无权最短路径</vt:lpstr>
      <vt:lpstr>有权最短路径 Dijkstra算法(1/4)</vt:lpstr>
      <vt:lpstr>有权最短路径 Dijkstra算法(2/4)</vt:lpstr>
      <vt:lpstr>有权最短路径 Dijkstra算法(2/4)</vt:lpstr>
      <vt:lpstr>有权最短路径 Dijkstra算法(4/4)</vt:lpstr>
      <vt:lpstr>Union/Find </vt:lpstr>
      <vt:lpstr>Union/Find </vt:lpstr>
      <vt:lpstr>Union 优化</vt:lpstr>
      <vt:lpstr>Union 优化</vt:lpstr>
      <vt:lpstr>Find 优化(path compression)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插入节点step1</dc:title>
  <dc:creator>yan du</dc:creator>
  <cp:lastModifiedBy>w e</cp:lastModifiedBy>
  <cp:revision>853</cp:revision>
  <dcterms:created xsi:type="dcterms:W3CDTF">2015-05-05T08:02:00Z</dcterms:created>
  <dcterms:modified xsi:type="dcterms:W3CDTF">2018-10-12T08:53:04Z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