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345" r:id="rId2"/>
    <p:sldId id="357" r:id="rId3"/>
    <p:sldId id="361" r:id="rId4"/>
    <p:sldId id="346" r:id="rId5"/>
    <p:sldId id="347" r:id="rId6"/>
    <p:sldId id="349" r:id="rId7"/>
    <p:sldId id="351" r:id="rId8"/>
    <p:sldId id="257" r:id="rId9"/>
    <p:sldId id="263" r:id="rId10"/>
    <p:sldId id="261" r:id="rId11"/>
    <p:sldId id="265" r:id="rId12"/>
    <p:sldId id="266" r:id="rId13"/>
    <p:sldId id="348" r:id="rId14"/>
    <p:sldId id="267" r:id="rId15"/>
    <p:sldId id="281" r:id="rId16"/>
    <p:sldId id="350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5" r:id="rId25"/>
    <p:sldId id="276" r:id="rId26"/>
    <p:sldId id="286" r:id="rId27"/>
    <p:sldId id="277" r:id="rId28"/>
    <p:sldId id="296" r:id="rId29"/>
    <p:sldId id="297" r:id="rId30"/>
    <p:sldId id="278" r:id="rId31"/>
    <p:sldId id="279" r:id="rId32"/>
    <p:sldId id="280" r:id="rId33"/>
    <p:sldId id="301" r:id="rId34"/>
    <p:sldId id="302" r:id="rId35"/>
    <p:sldId id="304" r:id="rId36"/>
    <p:sldId id="303" r:id="rId37"/>
    <p:sldId id="352" r:id="rId38"/>
    <p:sldId id="335" r:id="rId39"/>
    <p:sldId id="336" r:id="rId40"/>
    <p:sldId id="321" r:id="rId41"/>
    <p:sldId id="322" r:id="rId42"/>
    <p:sldId id="323" r:id="rId43"/>
    <p:sldId id="353" r:id="rId44"/>
    <p:sldId id="354" r:id="rId45"/>
    <p:sldId id="355" r:id="rId46"/>
    <p:sldId id="356" r:id="rId47"/>
    <p:sldId id="306" r:id="rId48"/>
    <p:sldId id="307" r:id="rId49"/>
    <p:sldId id="308" r:id="rId50"/>
    <p:sldId id="312" r:id="rId51"/>
    <p:sldId id="313" r:id="rId52"/>
    <p:sldId id="310" r:id="rId53"/>
    <p:sldId id="315" r:id="rId54"/>
    <p:sldId id="316" r:id="rId55"/>
    <p:sldId id="317" r:id="rId56"/>
    <p:sldId id="319" r:id="rId57"/>
    <p:sldId id="320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66" r:id="rId66"/>
    <p:sldId id="367" r:id="rId67"/>
    <p:sldId id="368" r:id="rId68"/>
    <p:sldId id="344" r:id="rId69"/>
    <p:sldId id="358" r:id="rId70"/>
    <p:sldId id="359" r:id="rId71"/>
    <p:sldId id="360" r:id="rId72"/>
    <p:sldId id="362" r:id="rId73"/>
    <p:sldId id="363" r:id="rId74"/>
    <p:sldId id="364" r:id="rId75"/>
    <p:sldId id="365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5" r:id="rId92"/>
    <p:sldId id="384" r:id="rId93"/>
    <p:sldId id="386" r:id="rId94"/>
    <p:sldId id="387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66" d="100"/>
          <a:sy n="66" d="100"/>
        </p:scale>
        <p:origin x="-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M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  <a:endParaRPr kumimoji="1" lang="en-US" altLang="ja-JP" dirty="0" smtClean="0">
              <a:latin typeface="Consolas" panose="020B0609020204030204" pitchFamily="49" charset="0"/>
            </a:endParaRP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</a:t>
            </a:r>
            <a:r>
              <a:rPr lang="en-US" altLang="zh-CN"/>
              <a:t>= </a:t>
            </a:r>
            <a:r>
              <a:rPr lang="en-US" altLang="zh-CN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</a:t>
            </a:r>
            <a:r>
              <a:rPr lang="en-US" altLang="zh-CN" b="1">
                <a:solidFill>
                  <a:srgbClr val="7030A0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</a:t>
            </a:r>
            <a:r>
              <a:rPr lang="en-US" altLang="zh-CN" smtClean="0">
                <a:latin typeface="Consolas" panose="020B0609020204030204" pitchFamily="49" charset="0"/>
              </a:rPr>
              <a:t>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</a:t>
            </a:r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</a:t>
            </a:r>
            <a:r>
              <a:rPr lang="en-US" altLang="zh-CN" b="1">
                <a:solidFill>
                  <a:srgbClr val="7030A0"/>
                </a:solidFill>
              </a:rPr>
              <a:t>= </a:t>
            </a:r>
            <a:r>
              <a:rPr lang="en-US" altLang="zh-CN" b="1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</a:t>
            </a:r>
            <a:r>
              <a:rPr lang="en-US" altLang="zh-CN" b="1"/>
              <a:t>= </a:t>
            </a:r>
            <a:r>
              <a:rPr lang="en-US" altLang="zh-CN" b="1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</a:t>
            </a:r>
            <a:r>
              <a:rPr lang="en-US" altLang="zh-CN" b="1" smtClean="0">
                <a:solidFill>
                  <a:srgbClr val="FF0000"/>
                </a:solidFill>
                <a:latin typeface="Consolas" panose="020B0609020204030204" pitchFamily="49" charset="0"/>
              </a:rPr>
              <a:t>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</a:t>
            </a:r>
            <a:r>
              <a:rPr lang="en-US" altLang="zh-CN" b="1"/>
              <a:t>= </a:t>
            </a:r>
            <a:r>
              <a:rPr lang="en-US" altLang="zh-CN" b="1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</a:t>
            </a:r>
            <a:r>
              <a:rPr lang="en-US" altLang="zh-CN" b="1"/>
              <a:t>= </a:t>
            </a:r>
            <a:r>
              <a:rPr lang="en-US" altLang="zh-CN" b="1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tx1"/>
                </a:solidFill>
              </a:rPr>
              <a:t>dis[0]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    prev[0] </a:t>
            </a:r>
            <a:r>
              <a:rPr lang="en-US" altLang="zh-CN" b="1">
                <a:solidFill>
                  <a:schemeClr val="tx1"/>
                </a:solidFill>
              </a:rPr>
              <a:t>= </a:t>
            </a:r>
            <a:r>
              <a:rPr lang="en-US" altLang="zh-CN" b="1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</a:t>
            </a:r>
            <a:r>
              <a:rPr lang="en-US" altLang="zh-CN" b="1"/>
              <a:t>= </a:t>
            </a:r>
            <a:r>
              <a:rPr lang="en-US" altLang="zh-CN" b="1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= </a:t>
            </a:r>
            <a:r>
              <a:rPr lang="en-US" altLang="zh-CN" b="1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</a:rPr>
              <a:t>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</a:t>
            </a:r>
            <a:r>
              <a:rPr lang="en-US" altLang="zh-CN" b="1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</a:t>
              </a:r>
              <a:r>
                <a:rPr lang="en-US" altLang="ja-JP" smtClean="0">
                  <a:latin typeface="Consolas" panose="020B0609020204030204" pitchFamily="49" charset="0"/>
                </a:rPr>
                <a:t>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0544" y="2160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ATATA</a:t>
            </a:r>
          </a:p>
          <a:p>
            <a:r>
              <a:rPr lang="en-US" altLang="zh-CN" sz="3600" dirty="0" smtClean="0">
                <a:latin typeface="Consolas" panose="020B0609020204030204" pitchFamily="49" charset="0"/>
              </a:rPr>
              <a:t> ATATA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4212" y="1233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3594</Words>
  <Application>Microsoft Office PowerPoint</Application>
  <PresentationFormat>ワイド画面</PresentationFormat>
  <Paragraphs>2240</Paragraphs>
  <Slides>94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94</vt:i4>
      </vt:variant>
    </vt:vector>
  </HeadingPairs>
  <TitlesOfParts>
    <vt:vector size="103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726</cp:revision>
  <dcterms:created xsi:type="dcterms:W3CDTF">2015-05-05T08:02:00Z</dcterms:created>
  <dcterms:modified xsi:type="dcterms:W3CDTF">2018-08-26T09:02:20Z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