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345" r:id="rId2"/>
    <p:sldId id="399" r:id="rId3"/>
    <p:sldId id="396" r:id="rId4"/>
    <p:sldId id="398" r:id="rId5"/>
    <p:sldId id="395" r:id="rId6"/>
    <p:sldId id="393" r:id="rId7"/>
    <p:sldId id="394" r:id="rId8"/>
    <p:sldId id="391" r:id="rId9"/>
    <p:sldId id="392" r:id="rId10"/>
    <p:sldId id="357" r:id="rId11"/>
    <p:sldId id="361" r:id="rId12"/>
    <p:sldId id="346" r:id="rId13"/>
    <p:sldId id="347" r:id="rId14"/>
    <p:sldId id="349" r:id="rId15"/>
    <p:sldId id="351" r:id="rId16"/>
    <p:sldId id="257" r:id="rId17"/>
    <p:sldId id="263" r:id="rId18"/>
    <p:sldId id="261" r:id="rId19"/>
    <p:sldId id="265" r:id="rId20"/>
    <p:sldId id="266" r:id="rId21"/>
    <p:sldId id="348" r:id="rId22"/>
    <p:sldId id="267" r:id="rId23"/>
    <p:sldId id="281" r:id="rId24"/>
    <p:sldId id="350" r:id="rId25"/>
    <p:sldId id="282" r:id="rId26"/>
    <p:sldId id="283" r:id="rId27"/>
    <p:sldId id="284" r:id="rId28"/>
    <p:sldId id="285" r:id="rId29"/>
    <p:sldId id="272" r:id="rId30"/>
    <p:sldId id="273" r:id="rId31"/>
    <p:sldId id="274" r:id="rId32"/>
    <p:sldId id="275" r:id="rId33"/>
    <p:sldId id="276" r:id="rId34"/>
    <p:sldId id="286" r:id="rId35"/>
    <p:sldId id="277" r:id="rId36"/>
    <p:sldId id="296" r:id="rId37"/>
    <p:sldId id="297" r:id="rId38"/>
    <p:sldId id="278" r:id="rId39"/>
    <p:sldId id="279" r:id="rId40"/>
    <p:sldId id="280" r:id="rId41"/>
    <p:sldId id="301" r:id="rId42"/>
    <p:sldId id="302" r:id="rId43"/>
    <p:sldId id="304" r:id="rId44"/>
    <p:sldId id="303" r:id="rId45"/>
    <p:sldId id="352" r:id="rId46"/>
    <p:sldId id="335" r:id="rId47"/>
    <p:sldId id="336" r:id="rId48"/>
    <p:sldId id="321" r:id="rId49"/>
    <p:sldId id="322" r:id="rId50"/>
    <p:sldId id="323" r:id="rId51"/>
    <p:sldId id="353" r:id="rId52"/>
    <p:sldId id="354" r:id="rId53"/>
    <p:sldId id="355" r:id="rId54"/>
    <p:sldId id="356" r:id="rId55"/>
    <p:sldId id="306" r:id="rId56"/>
    <p:sldId id="307" r:id="rId57"/>
    <p:sldId id="308" r:id="rId58"/>
    <p:sldId id="312" r:id="rId59"/>
    <p:sldId id="313" r:id="rId60"/>
    <p:sldId id="310" r:id="rId61"/>
    <p:sldId id="315" r:id="rId62"/>
    <p:sldId id="316" r:id="rId63"/>
    <p:sldId id="317" r:id="rId64"/>
    <p:sldId id="319" r:id="rId65"/>
    <p:sldId id="320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66" r:id="rId74"/>
    <p:sldId id="367" r:id="rId75"/>
    <p:sldId id="368" r:id="rId76"/>
    <p:sldId id="344" r:id="rId77"/>
    <p:sldId id="358" r:id="rId78"/>
    <p:sldId id="359" r:id="rId79"/>
    <p:sldId id="360" r:id="rId80"/>
    <p:sldId id="362" r:id="rId81"/>
    <p:sldId id="363" r:id="rId82"/>
    <p:sldId id="364" r:id="rId83"/>
    <p:sldId id="365" r:id="rId84"/>
    <p:sldId id="369" r:id="rId85"/>
    <p:sldId id="370" r:id="rId86"/>
    <p:sldId id="371" r:id="rId87"/>
    <p:sldId id="372" r:id="rId88"/>
    <p:sldId id="373" r:id="rId89"/>
    <p:sldId id="374" r:id="rId90"/>
    <p:sldId id="375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5" r:id="rId100"/>
    <p:sldId id="384" r:id="rId101"/>
    <p:sldId id="386" r:id="rId102"/>
    <p:sldId id="387" r:id="rId103"/>
    <p:sldId id="388" r:id="rId104"/>
    <p:sldId id="389" r:id="rId105"/>
    <p:sldId id="390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4" autoAdjust="0"/>
    <p:restoredTop sz="94660"/>
  </p:normalViewPr>
  <p:slideViewPr>
    <p:cSldViewPr snapToGrid="0">
      <p:cViewPr>
        <p:scale>
          <a:sx n="66" d="100"/>
          <a:sy n="66" d="100"/>
        </p:scale>
        <p:origin x="9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prev[2]= 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prev[2]= 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/>
          <p:cNvGrpSpPr/>
          <p:nvPr/>
        </p:nvGrpSpPr>
        <p:grpSpPr>
          <a:xfrm>
            <a:off x="1307932" y="797643"/>
            <a:ext cx="5224626" cy="2188905"/>
            <a:chOff x="1075704" y="797643"/>
            <a:chExt cx="5224626" cy="2188905"/>
          </a:xfrm>
        </p:grpSpPr>
        <p:sp>
          <p:nvSpPr>
            <p:cNvPr id="4" name="正方形/長方形 3"/>
            <p:cNvSpPr/>
            <p:nvPr/>
          </p:nvSpPr>
          <p:spPr>
            <a:xfrm>
              <a:off x="3259393" y="1302773"/>
              <a:ext cx="81116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A(0,3)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31140" y="1922206"/>
              <a:ext cx="811162" cy="265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A(0,1)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0271" y="1917292"/>
              <a:ext cx="811162" cy="270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A(2,3)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599271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A(0,0)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710935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A(1,1)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838268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A(2,2)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965601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A(3,3)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4" idx="1"/>
              <a:endCxn id="5" idx="0"/>
            </p:cNvCxnSpPr>
            <p:nvPr/>
          </p:nvCxnSpPr>
          <p:spPr>
            <a:xfrm flipH="1">
              <a:off x="2536721" y="1477297"/>
              <a:ext cx="722672" cy="4449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4" idx="3"/>
              <a:endCxn id="6" idx="0"/>
            </p:cNvCxnSpPr>
            <p:nvPr/>
          </p:nvCxnSpPr>
          <p:spPr>
            <a:xfrm>
              <a:off x="4070555" y="1477297"/>
              <a:ext cx="715297" cy="439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2"/>
              <a:endCxn id="7" idx="0"/>
            </p:cNvCxnSpPr>
            <p:nvPr/>
          </p:nvCxnSpPr>
          <p:spPr>
            <a:xfrm flipH="1">
              <a:off x="2004852" y="2187677"/>
              <a:ext cx="531869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5" idx="2"/>
              <a:endCxn id="8" idx="0"/>
            </p:cNvCxnSpPr>
            <p:nvPr/>
          </p:nvCxnSpPr>
          <p:spPr>
            <a:xfrm>
              <a:off x="2536721" y="2187677"/>
              <a:ext cx="579795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6" idx="2"/>
              <a:endCxn id="9" idx="0"/>
            </p:cNvCxnSpPr>
            <p:nvPr/>
          </p:nvCxnSpPr>
          <p:spPr>
            <a:xfrm flipH="1">
              <a:off x="4243849" y="2187677"/>
              <a:ext cx="542003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6" idx="2"/>
              <a:endCxn id="10" idx="0"/>
            </p:cNvCxnSpPr>
            <p:nvPr/>
          </p:nvCxnSpPr>
          <p:spPr>
            <a:xfrm>
              <a:off x="4785852" y="2187677"/>
              <a:ext cx="585330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線コネクタ 30"/>
            <p:cNvCxnSpPr>
              <a:stCxn id="5" idx="1"/>
              <a:endCxn id="32" idx="3"/>
            </p:cNvCxnSpPr>
            <p:nvPr/>
          </p:nvCxnSpPr>
          <p:spPr>
            <a:xfrm rot="10800000">
              <a:off x="2004852" y="1682548"/>
              <a:ext cx="126288" cy="37239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1075704" y="1528919"/>
              <a:ext cx="929148" cy="307256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B050"/>
                  </a:solidFill>
                </a:rPr>
                <a:t>B(0,0,1)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5" name="曲線コネクタ 34"/>
            <p:cNvCxnSpPr>
              <a:stCxn id="6" idx="3"/>
              <a:endCxn id="84" idx="1"/>
            </p:cNvCxnSpPr>
            <p:nvPr/>
          </p:nvCxnSpPr>
          <p:spPr>
            <a:xfrm flipV="1">
              <a:off x="5191433" y="1682547"/>
              <a:ext cx="179749" cy="369938"/>
            </a:xfrm>
            <a:prstGeom prst="curvedConnector3">
              <a:avLst/>
            </a:prstGeom>
            <a:ln>
              <a:solidFill>
                <a:srgbClr val="00B05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5371182" y="1528919"/>
              <a:ext cx="929148" cy="307256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B050"/>
                  </a:solidFill>
                </a:rPr>
                <a:t>B(2,2,3)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95" name="曲線コネクタ 94"/>
            <p:cNvCxnSpPr>
              <a:stCxn id="4" idx="0"/>
              <a:endCxn id="98" idx="1"/>
            </p:cNvCxnSpPr>
            <p:nvPr/>
          </p:nvCxnSpPr>
          <p:spPr>
            <a:xfrm rot="5400000" flipH="1" flipV="1">
              <a:off x="3638550" y="977695"/>
              <a:ext cx="351502" cy="298655"/>
            </a:xfrm>
            <a:prstGeom prst="curvedConnector2">
              <a:avLst/>
            </a:prstGeom>
            <a:ln>
              <a:solidFill>
                <a:srgbClr val="00B05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正方形/長方形 97"/>
            <p:cNvSpPr/>
            <p:nvPr/>
          </p:nvSpPr>
          <p:spPr>
            <a:xfrm>
              <a:off x="3963629" y="797643"/>
              <a:ext cx="929148" cy="307256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B050"/>
                  </a:solidFill>
                </a:rPr>
                <a:t>B(0,1,3)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8153787" y="3632316"/>
            <a:ext cx="3067338" cy="2584253"/>
            <a:chOff x="8153787" y="3632316"/>
            <a:chExt cx="3067338" cy="2584253"/>
          </a:xfrm>
        </p:grpSpPr>
        <p:sp>
          <p:nvSpPr>
            <p:cNvPr id="104" name="正方形/長方形 103"/>
            <p:cNvSpPr/>
            <p:nvPr/>
          </p:nvSpPr>
          <p:spPr>
            <a:xfrm>
              <a:off x="9020743" y="3632316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8472285" y="4191118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9579543" y="4191117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8153787" y="4749920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8732724" y="4749919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9311661" y="4749919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9890598" y="4749918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直線矢印コネクタ 111"/>
            <p:cNvCxnSpPr>
              <a:stCxn id="104" idx="1"/>
              <a:endCxn id="105" idx="0"/>
            </p:cNvCxnSpPr>
            <p:nvPr/>
          </p:nvCxnSpPr>
          <p:spPr>
            <a:xfrm flipH="1">
              <a:off x="8675076" y="3806840"/>
              <a:ext cx="345667" cy="3842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>
              <a:stCxn id="104" idx="3"/>
              <a:endCxn id="106" idx="0"/>
            </p:cNvCxnSpPr>
            <p:nvPr/>
          </p:nvCxnSpPr>
          <p:spPr>
            <a:xfrm>
              <a:off x="9426325" y="3806840"/>
              <a:ext cx="356009" cy="384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>
              <a:stCxn id="105" idx="2"/>
              <a:endCxn id="107" idx="0"/>
            </p:cNvCxnSpPr>
            <p:nvPr/>
          </p:nvCxnSpPr>
          <p:spPr>
            <a:xfrm flipH="1">
              <a:off x="8356578" y="4540165"/>
              <a:ext cx="318498" cy="209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/>
            <p:cNvCxnSpPr>
              <a:stCxn id="105" idx="2"/>
              <a:endCxn id="108" idx="0"/>
            </p:cNvCxnSpPr>
            <p:nvPr/>
          </p:nvCxnSpPr>
          <p:spPr>
            <a:xfrm>
              <a:off x="8675076" y="4540165"/>
              <a:ext cx="260439" cy="2097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>
              <a:stCxn id="106" idx="2"/>
              <a:endCxn id="109" idx="0"/>
            </p:cNvCxnSpPr>
            <p:nvPr/>
          </p:nvCxnSpPr>
          <p:spPr>
            <a:xfrm flipH="1">
              <a:off x="9514452" y="4540164"/>
              <a:ext cx="267882" cy="209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>
              <a:stCxn id="106" idx="2"/>
              <a:endCxn id="110" idx="0"/>
            </p:cNvCxnSpPr>
            <p:nvPr/>
          </p:nvCxnSpPr>
          <p:spPr>
            <a:xfrm>
              <a:off x="9782334" y="4540164"/>
              <a:ext cx="311055" cy="2097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正方形/長方形 127"/>
            <p:cNvSpPr/>
            <p:nvPr/>
          </p:nvSpPr>
          <p:spPr>
            <a:xfrm>
              <a:off x="8472285" y="5308719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9579543" y="5308718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0" name="直線矢印コネクタ 129"/>
            <p:cNvCxnSpPr>
              <a:stCxn id="107" idx="2"/>
              <a:endCxn id="128" idx="0"/>
            </p:cNvCxnSpPr>
            <p:nvPr/>
          </p:nvCxnSpPr>
          <p:spPr>
            <a:xfrm>
              <a:off x="8356578" y="5098967"/>
              <a:ext cx="318498" cy="20975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/>
            <p:cNvCxnSpPr>
              <a:stCxn id="108" idx="2"/>
              <a:endCxn id="128" idx="0"/>
            </p:cNvCxnSpPr>
            <p:nvPr/>
          </p:nvCxnSpPr>
          <p:spPr>
            <a:xfrm flipH="1">
              <a:off x="8675076" y="5098966"/>
              <a:ext cx="260439" cy="20975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>
              <a:stCxn id="109" idx="2"/>
              <a:endCxn id="129" idx="0"/>
            </p:cNvCxnSpPr>
            <p:nvPr/>
          </p:nvCxnSpPr>
          <p:spPr>
            <a:xfrm>
              <a:off x="9514452" y="5098966"/>
              <a:ext cx="267882" cy="20975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>
              <a:stCxn id="110" idx="2"/>
              <a:endCxn id="129" idx="0"/>
            </p:cNvCxnSpPr>
            <p:nvPr/>
          </p:nvCxnSpPr>
          <p:spPr>
            <a:xfrm flipH="1">
              <a:off x="9782334" y="5098965"/>
              <a:ext cx="311055" cy="20975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9020743" y="5867522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7" name="直線矢印コネクタ 146"/>
            <p:cNvCxnSpPr>
              <a:stCxn id="128" idx="2"/>
              <a:endCxn id="146" idx="1"/>
            </p:cNvCxnSpPr>
            <p:nvPr/>
          </p:nvCxnSpPr>
          <p:spPr>
            <a:xfrm>
              <a:off x="8675076" y="5657766"/>
              <a:ext cx="345667" cy="38428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129" idx="2"/>
              <a:endCxn id="146" idx="3"/>
            </p:cNvCxnSpPr>
            <p:nvPr/>
          </p:nvCxnSpPr>
          <p:spPr>
            <a:xfrm flipH="1">
              <a:off x="9426325" y="5657765"/>
              <a:ext cx="356009" cy="38428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右中かっこ 152"/>
            <p:cNvSpPr/>
            <p:nvPr/>
          </p:nvSpPr>
          <p:spPr>
            <a:xfrm>
              <a:off x="10484010" y="3729488"/>
              <a:ext cx="247745" cy="590989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10919439" y="385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  <p:sp>
          <p:nvSpPr>
            <p:cNvPr id="155" name="右中かっこ 154"/>
            <p:cNvSpPr/>
            <p:nvPr/>
          </p:nvSpPr>
          <p:spPr>
            <a:xfrm>
              <a:off x="10476048" y="4333453"/>
              <a:ext cx="247745" cy="590989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>
              <a:off x="10919439" y="4502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  <p:sp>
          <p:nvSpPr>
            <p:cNvPr id="157" name="右中かっこ 156"/>
            <p:cNvSpPr/>
            <p:nvPr/>
          </p:nvSpPr>
          <p:spPr>
            <a:xfrm>
              <a:off x="10505280" y="4937418"/>
              <a:ext cx="247745" cy="590989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右中かっこ 157"/>
            <p:cNvSpPr/>
            <p:nvPr/>
          </p:nvSpPr>
          <p:spPr>
            <a:xfrm>
              <a:off x="10517530" y="5528407"/>
              <a:ext cx="247745" cy="590989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10919439" y="5019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10919439" y="56392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8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7106264" y="571500"/>
            <a:ext cx="2743200" cy="1790700"/>
            <a:chOff x="4464664" y="660400"/>
            <a:chExt cx="2743200" cy="17907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4464664" y="660400"/>
              <a:ext cx="182347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464664" y="660400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4464664" y="2451100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288138" y="660400"/>
              <a:ext cx="0" cy="55470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288138" y="1215104"/>
              <a:ext cx="9197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723829" y="1215104"/>
              <a:ext cx="0" cy="12359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8929738" y="571500"/>
            <a:ext cx="919726" cy="55470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9371165" y="1126203"/>
            <a:ext cx="478299" cy="123599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/>
        </p:nvGrpSpPr>
        <p:grpSpPr>
          <a:xfrm>
            <a:off x="322786" y="571500"/>
            <a:ext cx="2839182" cy="2160032"/>
            <a:chOff x="787400" y="660400"/>
            <a:chExt cx="2839182" cy="2160032"/>
          </a:xfrm>
        </p:grpSpPr>
        <p:sp>
          <p:nvSpPr>
            <p:cNvPr id="4" name="正方形/長方形 3"/>
            <p:cNvSpPr/>
            <p:nvPr/>
          </p:nvSpPr>
          <p:spPr>
            <a:xfrm>
              <a:off x="787400" y="660400"/>
              <a:ext cx="2743200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320088" y="24511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9663123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115471" y="2362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  <p:grpSp>
        <p:nvGrpSpPr>
          <p:cNvPr id="68" name="グループ化 67"/>
          <p:cNvGrpSpPr/>
          <p:nvPr/>
        </p:nvGrpSpPr>
        <p:grpSpPr>
          <a:xfrm>
            <a:off x="7082092" y="2912395"/>
            <a:ext cx="2887525" cy="2168636"/>
            <a:chOff x="7082092" y="3090195"/>
            <a:chExt cx="2887525" cy="2168636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7082092" y="3090196"/>
              <a:ext cx="2743200" cy="1790700"/>
              <a:chOff x="4440492" y="660400"/>
              <a:chExt cx="2743200" cy="1790700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4440492" y="2451100"/>
                <a:ext cx="18234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6263966" y="1896396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6263966" y="1896396"/>
                <a:ext cx="91972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6748001" y="660400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正方形/長方形 38"/>
            <p:cNvSpPr/>
            <p:nvPr/>
          </p:nvSpPr>
          <p:spPr>
            <a:xfrm>
              <a:off x="8905565" y="4326192"/>
              <a:ext cx="968070" cy="5547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106264" y="3090196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9389602" y="3090195"/>
              <a:ext cx="484034" cy="12359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663123" y="48894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9142578" y="48808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n-1</a:t>
              </a: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3745826" y="571500"/>
            <a:ext cx="2839182" cy="2160032"/>
            <a:chOff x="787400" y="3179096"/>
            <a:chExt cx="2839182" cy="2160032"/>
          </a:xfrm>
        </p:grpSpPr>
        <p:sp>
          <p:nvSpPr>
            <p:cNvPr id="6" name="正方形/長方形 5"/>
            <p:cNvSpPr/>
            <p:nvPr/>
          </p:nvSpPr>
          <p:spPr>
            <a:xfrm>
              <a:off x="787400" y="3179096"/>
              <a:ext cx="1829619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320088" y="49697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380251" y="49697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17019" y="4376738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617019" y="3792283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621792" y="317909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317470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585008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96" name="グループ化 95"/>
          <p:cNvGrpSpPr/>
          <p:nvPr/>
        </p:nvGrpSpPr>
        <p:grpSpPr>
          <a:xfrm>
            <a:off x="169539" y="3530392"/>
            <a:ext cx="2754118" cy="1790700"/>
            <a:chOff x="322786" y="3530392"/>
            <a:chExt cx="2754118" cy="1790700"/>
          </a:xfrm>
        </p:grpSpPr>
        <p:cxnSp>
          <p:nvCxnSpPr>
            <p:cNvPr id="77" name="直線コネクタ 76"/>
            <p:cNvCxnSpPr/>
            <p:nvPr/>
          </p:nvCxnSpPr>
          <p:spPr>
            <a:xfrm>
              <a:off x="2614378" y="4143579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3076904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322786" y="35303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322786" y="53210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614378" y="3530392"/>
              <a:ext cx="0" cy="61318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614378" y="4728034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/>
          <p:cNvGrpSpPr/>
          <p:nvPr/>
        </p:nvGrpSpPr>
        <p:grpSpPr>
          <a:xfrm>
            <a:off x="3217105" y="3523185"/>
            <a:ext cx="2754118" cy="1797907"/>
            <a:chOff x="322786" y="3530392"/>
            <a:chExt cx="2754118" cy="1797907"/>
          </a:xfrm>
        </p:grpSpPr>
        <p:cxnSp>
          <p:nvCxnSpPr>
            <p:cNvPr id="99" name="直線コネクタ 98"/>
            <p:cNvCxnSpPr/>
            <p:nvPr/>
          </p:nvCxnSpPr>
          <p:spPr>
            <a:xfrm>
              <a:off x="2614378" y="4143578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2614378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322786" y="35303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322786" y="53210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3065986" y="3530392"/>
              <a:ext cx="0" cy="6453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3076904" y="4735241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85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10568" y="571498"/>
            <a:ext cx="2411976" cy="2160034"/>
            <a:chOff x="310568" y="571498"/>
            <a:chExt cx="2411976" cy="2160034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310568" y="571498"/>
              <a:ext cx="2283337" cy="1790702"/>
              <a:chOff x="4464664" y="660398"/>
              <a:chExt cx="2283337" cy="1790702"/>
            </a:xfrm>
          </p:grpSpPr>
          <p:cxnSp>
            <p:nvCxnSpPr>
              <p:cNvPr id="8" name="直線コネクタ 7"/>
              <p:cNvCxnSpPr/>
              <p:nvPr/>
            </p:nvCxnSpPr>
            <p:spPr>
              <a:xfrm flipV="1">
                <a:off x="4464664" y="660398"/>
                <a:ext cx="1723462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6188126" y="660398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6188126" y="1215102"/>
                <a:ext cx="535703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66035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65833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170959" y="571499"/>
            <a:ext cx="2411976" cy="2160033"/>
            <a:chOff x="3246784" y="571499"/>
            <a:chExt cx="2411976" cy="2160033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3246784" y="571500"/>
              <a:ext cx="2411976" cy="2160032"/>
              <a:chOff x="310568" y="571500"/>
              <a:chExt cx="2411976" cy="2160032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310568" y="571500"/>
                <a:ext cx="2283337" cy="1790700"/>
                <a:chOff x="4464664" y="660400"/>
                <a:chExt cx="2283337" cy="1790700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4464664" y="660400"/>
                  <a:ext cx="1823474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4464664" y="660400"/>
                  <a:ext cx="0" cy="17907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/>
                <p:cNvCxnSpPr/>
                <p:nvPr/>
              </p:nvCxnSpPr>
              <p:spPr>
                <a:xfrm>
                  <a:off x="4464664" y="2451100"/>
                  <a:ext cx="228333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288138" y="660400"/>
                  <a:ext cx="0" cy="55470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flipV="1">
                  <a:off x="6288138" y="1224628"/>
                  <a:ext cx="435691" cy="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723829" y="1215104"/>
                  <a:ext cx="0" cy="123599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テキスト ボックス 45"/>
              <p:cNvSpPr txBox="1"/>
              <p:nvPr/>
            </p:nvSpPr>
            <p:spPr>
              <a:xfrm>
                <a:off x="2416050" y="2362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n</a:t>
                </a:r>
              </a:p>
            </p:txBody>
          </p:sp>
        </p:grpSp>
        <p:sp>
          <p:nvSpPr>
            <p:cNvPr id="65" name="正方形/長方形 64"/>
            <p:cNvSpPr/>
            <p:nvPr/>
          </p:nvSpPr>
          <p:spPr>
            <a:xfrm>
              <a:off x="4585787" y="1749013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585787" y="113582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150078" y="571499"/>
              <a:ext cx="919726" cy="5642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4356029" y="236219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214544" y="571499"/>
            <a:ext cx="2411976" cy="2160032"/>
            <a:chOff x="310568" y="571500"/>
            <a:chExt cx="2411976" cy="2160032"/>
          </a:xfrm>
        </p:grpSpPr>
        <p:grpSp>
          <p:nvGrpSpPr>
            <p:cNvPr id="73" name="グループ化 72"/>
            <p:cNvGrpSpPr/>
            <p:nvPr/>
          </p:nvGrpSpPr>
          <p:grpSpPr>
            <a:xfrm>
              <a:off x="310568" y="571500"/>
              <a:ext cx="2283337" cy="1790700"/>
              <a:chOff x="4464664" y="660400"/>
              <a:chExt cx="2283337" cy="1790700"/>
            </a:xfrm>
          </p:grpSpPr>
          <p:cxnSp>
            <p:nvCxnSpPr>
              <p:cNvPr id="75" name="直線コネクタ 74"/>
              <p:cNvCxnSpPr/>
              <p:nvPr/>
            </p:nvCxnSpPr>
            <p:spPr>
              <a:xfrm>
                <a:off x="4464664" y="660400"/>
                <a:ext cx="16951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6161036" y="660400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 flipV="1">
                <a:off x="6288138" y="1215103"/>
                <a:ext cx="435691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テキスト ボックス 73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81" name="正方形/長方形 80"/>
          <p:cNvSpPr/>
          <p:nvPr/>
        </p:nvSpPr>
        <p:spPr>
          <a:xfrm rot="5400000">
            <a:off x="4573862" y="1462060"/>
            <a:ext cx="1235942" cy="564229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672064" y="23620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789732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5804991" y="2164150"/>
            <a:ext cx="271661" cy="1464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846138" y="1320800"/>
            <a:ext cx="4324350" cy="3248026"/>
            <a:chOff x="846138" y="1320800"/>
            <a:chExt cx="4324350" cy="3248026"/>
          </a:xfrm>
        </p:grpSpPr>
        <p:pic>
          <p:nvPicPr>
            <p:cNvPr id="1026" name="Picture 2" descr="C:\Users\coach\AppData\Local\Temp\msohtmlclip1\02\clip_image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1320800"/>
              <a:ext cx="4324350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2059781" y="4171950"/>
              <a:ext cx="1235869" cy="1619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2038350" y="3565525"/>
              <a:ext cx="946150" cy="557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190081" y="3523451"/>
              <a:ext cx="1253332" cy="2103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434828" y="1790700"/>
              <a:ext cx="213122" cy="86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3909220" y="1729740"/>
              <a:ext cx="100805" cy="5975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664494" y="1729740"/>
              <a:ext cx="876895" cy="332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4114362" y="2165350"/>
              <a:ext cx="654488" cy="2203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01725" y="2221700"/>
              <a:ext cx="412750" cy="723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 flipV="1">
              <a:off x="2490788" y="2774157"/>
              <a:ext cx="538162" cy="638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2759869" y="1621397"/>
              <a:ext cx="1000026" cy="57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57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090294" y="4286545"/>
            <a:ext cx="1957071" cy="2042796"/>
            <a:chOff x="1090294" y="4286545"/>
            <a:chExt cx="1957071" cy="2042796"/>
          </a:xfrm>
        </p:grpSpPr>
        <p:sp>
          <p:nvSpPr>
            <p:cNvPr id="16" name="椭圆 3"/>
            <p:cNvSpPr/>
            <p:nvPr/>
          </p:nvSpPr>
          <p:spPr>
            <a:xfrm>
              <a:off x="1090295" y="4286546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sp>
          <p:nvSpPr>
            <p:cNvPr id="17" name="椭圆 3"/>
            <p:cNvSpPr/>
            <p:nvPr/>
          </p:nvSpPr>
          <p:spPr>
            <a:xfrm>
              <a:off x="2585719" y="4286545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椭圆 3"/>
            <p:cNvSpPr/>
            <p:nvPr/>
          </p:nvSpPr>
          <p:spPr>
            <a:xfrm>
              <a:off x="1090294" y="5867696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0" name="椭圆 3"/>
            <p:cNvSpPr/>
            <p:nvPr/>
          </p:nvSpPr>
          <p:spPr>
            <a:xfrm>
              <a:off x="2585720" y="5867695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cxnSp>
          <p:nvCxnSpPr>
            <p:cNvPr id="21" name="直線コネクタ 20"/>
            <p:cNvCxnSpPr>
              <a:stCxn id="16" idx="6"/>
              <a:endCxn id="17" idx="2"/>
            </p:cNvCxnSpPr>
            <p:nvPr/>
          </p:nvCxnSpPr>
          <p:spPr>
            <a:xfrm flipV="1">
              <a:off x="1551940" y="4517368"/>
              <a:ext cx="1033779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6" idx="4"/>
              <a:endCxn id="19" idx="0"/>
            </p:cNvCxnSpPr>
            <p:nvPr/>
          </p:nvCxnSpPr>
          <p:spPr>
            <a:xfrm flipH="1">
              <a:off x="1321117" y="4748191"/>
              <a:ext cx="1" cy="11195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19" idx="6"/>
              <a:endCxn id="20" idx="2"/>
            </p:cNvCxnSpPr>
            <p:nvPr/>
          </p:nvCxnSpPr>
          <p:spPr>
            <a:xfrm flipV="1">
              <a:off x="1551939" y="6098518"/>
              <a:ext cx="1033781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3787" y="430530"/>
            <a:ext cx="3051810" cy="2116455"/>
            <a:chOff x="5416" y="1416"/>
            <a:chExt cx="4806" cy="3333"/>
          </a:xfrm>
        </p:grpSpPr>
        <p:grpSp>
          <p:nvGrpSpPr>
            <p:cNvPr id="14" name="组合 13"/>
            <p:cNvGrpSpPr/>
            <p:nvPr/>
          </p:nvGrpSpPr>
          <p:grpSpPr>
            <a:xfrm>
              <a:off x="5416" y="1416"/>
              <a:ext cx="4806" cy="3333"/>
              <a:chOff x="5352" y="1480"/>
              <a:chExt cx="4806" cy="333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</a:t>
                </a:r>
                <a:endParaRPr lang="en-US" altLang="zh-CN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13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471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5"/>
              <a:endCxn id="8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383" y="3204"/>
              <a:ext cx="495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540" y="3204"/>
              <a:ext cx="358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5009526" y="454660"/>
            <a:ext cx="2551851" cy="2542541"/>
            <a:chOff x="5009526" y="454660"/>
            <a:chExt cx="2551851" cy="2542541"/>
          </a:xfrm>
        </p:grpSpPr>
        <p:grpSp>
          <p:nvGrpSpPr>
            <p:cNvPr id="46" name="组合 23"/>
            <p:cNvGrpSpPr/>
            <p:nvPr/>
          </p:nvGrpSpPr>
          <p:grpSpPr>
            <a:xfrm>
              <a:off x="5338877" y="454660"/>
              <a:ext cx="2222500" cy="1826895"/>
              <a:chOff x="5810" y="1454"/>
              <a:chExt cx="3500" cy="2877"/>
            </a:xfrm>
          </p:grpSpPr>
          <p:grpSp>
            <p:nvGrpSpPr>
              <p:cNvPr id="47" name="组合 13"/>
              <p:cNvGrpSpPr/>
              <p:nvPr/>
            </p:nvGrpSpPr>
            <p:grpSpPr>
              <a:xfrm>
                <a:off x="5810" y="1454"/>
                <a:ext cx="3500" cy="2877"/>
                <a:chOff x="5746" y="1518"/>
                <a:chExt cx="3500" cy="2877"/>
              </a:xfrm>
            </p:grpSpPr>
            <p:sp>
              <p:nvSpPr>
                <p:cNvPr id="54" name="椭圆 3"/>
                <p:cNvSpPr/>
                <p:nvPr/>
              </p:nvSpPr>
              <p:spPr>
                <a:xfrm>
                  <a:off x="7459" y="1518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?</a:t>
                  </a:r>
                </a:p>
              </p:txBody>
            </p:sp>
            <p:sp>
              <p:nvSpPr>
                <p:cNvPr id="55" name="椭圆 4"/>
                <p:cNvSpPr/>
                <p:nvPr/>
              </p:nvSpPr>
              <p:spPr>
                <a:xfrm>
                  <a:off x="63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!</a:t>
                  </a:r>
                  <a:endParaRPr lang="en-US" altLang="zh-CN" dirty="0"/>
                </a:p>
              </p:txBody>
            </p:sp>
            <p:sp>
              <p:nvSpPr>
                <p:cNvPr id="56" name="椭圆 5"/>
                <p:cNvSpPr/>
                <p:nvPr/>
              </p:nvSpPr>
              <p:spPr>
                <a:xfrm>
                  <a:off x="85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57" name="椭圆 6"/>
                <p:cNvSpPr/>
                <p:nvPr/>
              </p:nvSpPr>
              <p:spPr>
                <a:xfrm>
                  <a:off x="5746" y="368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smtClean="0"/>
                    <a:t>==</a:t>
                  </a:r>
                  <a:endParaRPr lang="en-US" altLang="zh-CN" sz="900" dirty="0"/>
                </a:p>
              </p:txBody>
            </p:sp>
          </p:grpSp>
          <p:cxnSp>
            <p:nvCxnSpPr>
              <p:cNvPr id="48" name="直接箭头连接符 14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70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15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54" y="3204"/>
                <a:ext cx="370" cy="4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20"/>
              <p:cNvCxnSpPr>
                <a:stCxn id="54" idx="4"/>
                <a:endCxn id="69" idx="0"/>
              </p:cNvCxnSpPr>
              <p:nvPr/>
            </p:nvCxnSpPr>
            <p:spPr>
              <a:xfrm>
                <a:off x="7867" y="2163"/>
                <a:ext cx="0" cy="4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22"/>
              <p:cNvCxnSpPr>
                <a:stCxn id="54" idx="5"/>
                <a:endCxn id="56" idx="1"/>
              </p:cNvCxnSpPr>
              <p:nvPr/>
            </p:nvCxnSpPr>
            <p:spPr>
              <a:xfrm>
                <a:off x="81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椭圆 8"/>
            <p:cNvSpPr/>
            <p:nvPr/>
          </p:nvSpPr>
          <p:spPr>
            <a:xfrm>
              <a:off x="5009526" y="2546985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椭圆 9"/>
            <p:cNvSpPr/>
            <p:nvPr/>
          </p:nvSpPr>
          <p:spPr>
            <a:xfrm>
              <a:off x="5663997" y="2546986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cxnSp>
          <p:nvCxnSpPr>
            <p:cNvPr id="65" name="直接箭头连接符 19"/>
            <p:cNvCxnSpPr>
              <a:stCxn id="57" idx="5"/>
              <a:endCxn id="64" idx="0"/>
            </p:cNvCxnSpPr>
            <p:nvPr/>
          </p:nvCxnSpPr>
          <p:spPr>
            <a:xfrm>
              <a:off x="5711235" y="2215623"/>
              <a:ext cx="170885" cy="331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20"/>
            <p:cNvCxnSpPr>
              <a:stCxn id="57" idx="3"/>
              <a:endCxn id="63" idx="0"/>
            </p:cNvCxnSpPr>
            <p:nvPr/>
          </p:nvCxnSpPr>
          <p:spPr>
            <a:xfrm flipH="1">
              <a:off x="5227649" y="2215623"/>
              <a:ext cx="175115" cy="3313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5"/>
            <p:cNvSpPr/>
            <p:nvPr/>
          </p:nvSpPr>
          <p:spPr>
            <a:xfrm>
              <a:off x="6426632" y="1181734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751319" y="3077845"/>
            <a:ext cx="1268730" cy="2116455"/>
            <a:chOff x="6245" y="1416"/>
            <a:chExt cx="1998" cy="3333"/>
          </a:xfrm>
        </p:grpSpPr>
        <p:grpSp>
          <p:nvGrpSpPr>
            <p:cNvPr id="95" name="组合 13"/>
            <p:cNvGrpSpPr/>
            <p:nvPr/>
          </p:nvGrpSpPr>
          <p:grpSpPr>
            <a:xfrm>
              <a:off x="6245" y="1416"/>
              <a:ext cx="1998" cy="3333"/>
              <a:chOff x="6181" y="1480"/>
              <a:chExt cx="1998" cy="3333"/>
            </a:xfrm>
          </p:grpSpPr>
          <p:sp>
            <p:nvSpPr>
              <p:cNvPr id="10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0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</p:grpSp>
        <p:cxnSp>
          <p:nvCxnSpPr>
            <p:cNvPr id="96" name="直接箭头连接符 14"/>
            <p:cNvCxnSpPr>
              <a:stCxn id="102" idx="3"/>
              <a:endCxn id="10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8"/>
            <p:cNvCxnSpPr>
              <a:stCxn id="103" idx="5"/>
              <a:endCxn id="10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グループ化 144"/>
          <p:cNvGrpSpPr/>
          <p:nvPr/>
        </p:nvGrpSpPr>
        <p:grpSpPr>
          <a:xfrm>
            <a:off x="2401164" y="3886200"/>
            <a:ext cx="3894023" cy="1647825"/>
            <a:chOff x="4017239" y="3895090"/>
            <a:chExt cx="3894023" cy="1647825"/>
          </a:xfrm>
        </p:grpSpPr>
        <p:grpSp>
          <p:nvGrpSpPr>
            <p:cNvPr id="109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1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17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19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23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</p:grpSp>
          <p:cxnSp>
            <p:nvCxnSpPr>
              <p:cNvPr id="114" name="直接箭头连接符 19"/>
              <p:cNvCxnSpPr>
                <a:stCxn id="119" idx="5"/>
                <a:endCxn id="123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22"/>
              <p:cNvCxnSpPr>
                <a:stCxn id="117" idx="5"/>
                <a:endCxn id="119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右矢印 136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39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42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3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44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40" name="直接箭头连接符 19"/>
              <p:cNvCxnSpPr>
                <a:stCxn id="143" idx="5"/>
                <a:endCxn id="144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22"/>
              <p:cNvCxnSpPr>
                <a:stCxn id="142" idx="5"/>
                <a:endCxn id="143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6931467" y="3886200"/>
            <a:ext cx="3894023" cy="1647825"/>
            <a:chOff x="4017239" y="3895090"/>
            <a:chExt cx="3894023" cy="1647825"/>
          </a:xfrm>
        </p:grpSpPr>
        <p:grpSp>
          <p:nvGrpSpPr>
            <p:cNvPr id="147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56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9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60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  <p:sp>
              <p:nvSpPr>
                <p:cNvPr id="161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7" name="直接箭头连接符 19"/>
              <p:cNvCxnSpPr>
                <a:stCxn id="160" idx="5"/>
                <a:endCxn id="161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22"/>
              <p:cNvCxnSpPr>
                <a:stCxn id="159" idx="5"/>
                <a:endCxn id="160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右矢印 147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5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3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12</a:t>
                  </a:r>
                  <a:endParaRPr lang="en-US" altLang="zh-CN" sz="900" b="1" dirty="0"/>
                </a:p>
              </p:txBody>
            </p:sp>
            <p:sp>
              <p:nvSpPr>
                <p:cNvPr id="154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10</a:t>
                  </a:r>
                  <a:endParaRPr lang="en-US" altLang="zh-CN" sz="900" b="1" dirty="0"/>
                </a:p>
              </p:txBody>
            </p:sp>
            <p:sp>
              <p:nvSpPr>
                <p:cNvPr id="155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1" name="直接箭头连接符 19"/>
              <p:cNvCxnSpPr>
                <a:stCxn id="154" idx="5"/>
                <a:endCxn id="155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22"/>
              <p:cNvCxnSpPr>
                <a:stCxn id="153" idx="5"/>
                <a:endCxn id="154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グループ化 190"/>
          <p:cNvGrpSpPr/>
          <p:nvPr/>
        </p:nvGrpSpPr>
        <p:grpSpPr>
          <a:xfrm>
            <a:off x="7847539" y="441803"/>
            <a:ext cx="1883030" cy="1989852"/>
            <a:chOff x="7847539" y="441803"/>
            <a:chExt cx="1883030" cy="1989852"/>
          </a:xfrm>
        </p:grpSpPr>
        <p:grpSp>
          <p:nvGrpSpPr>
            <p:cNvPr id="178" name="グループ化 177"/>
            <p:cNvGrpSpPr/>
            <p:nvPr/>
          </p:nvGrpSpPr>
          <p:grpSpPr>
            <a:xfrm>
              <a:off x="8023984" y="441803"/>
              <a:ext cx="1706585" cy="1989852"/>
              <a:chOff x="8061799" y="417861"/>
              <a:chExt cx="1706585" cy="1989852"/>
            </a:xfrm>
          </p:grpSpPr>
          <p:grpSp>
            <p:nvGrpSpPr>
              <p:cNvPr id="167" name="グループ化 166"/>
              <p:cNvGrpSpPr/>
              <p:nvPr/>
            </p:nvGrpSpPr>
            <p:grpSpPr>
              <a:xfrm>
                <a:off x="8434157" y="648334"/>
                <a:ext cx="961869" cy="734690"/>
                <a:chOff x="8434157" y="648334"/>
                <a:chExt cx="961869" cy="734690"/>
              </a:xfrm>
            </p:grpSpPr>
            <p:sp>
              <p:nvSpPr>
                <p:cNvPr id="164" name="椭圆 9"/>
                <p:cNvSpPr/>
                <p:nvPr/>
              </p:nvSpPr>
              <p:spPr>
                <a:xfrm>
                  <a:off x="8678352" y="648334"/>
                  <a:ext cx="436245" cy="4502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cxnSp>
              <p:nvCxnSpPr>
                <p:cNvPr id="165" name="直接箭头连接符 19"/>
                <p:cNvCxnSpPr>
                  <a:stCxn id="164" idx="5"/>
                  <a:endCxn id="171" idx="1"/>
                </p:cNvCxnSpPr>
                <p:nvPr/>
              </p:nvCxnSpPr>
              <p:spPr>
                <a:xfrm>
                  <a:off x="9050710" y="1032617"/>
                  <a:ext cx="345316" cy="35040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20"/>
                <p:cNvCxnSpPr>
                  <a:stCxn id="164" idx="3"/>
                  <a:endCxn id="168" idx="7"/>
                </p:cNvCxnSpPr>
                <p:nvPr/>
              </p:nvCxnSpPr>
              <p:spPr>
                <a:xfrm flipH="1">
                  <a:off x="8434157" y="1032617"/>
                  <a:ext cx="308082" cy="3475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椭圆 9"/>
              <p:cNvSpPr/>
              <p:nvPr/>
            </p:nvSpPr>
            <p:spPr>
              <a:xfrm>
                <a:off x="8061799" y="1314233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1" name="椭圆 9"/>
              <p:cNvSpPr/>
              <p:nvPr/>
            </p:nvSpPr>
            <p:spPr>
              <a:xfrm>
                <a:off x="9332139" y="1317092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 rot="1595043">
                <a:off x="8083448" y="417861"/>
                <a:ext cx="885092" cy="1989852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9" name="直接箭头连接符 20"/>
            <p:cNvCxnSpPr>
              <a:stCxn id="168" idx="3"/>
            </p:cNvCxnSpPr>
            <p:nvPr/>
          </p:nvCxnSpPr>
          <p:spPr>
            <a:xfrm flipH="1">
              <a:off x="7847539" y="1722458"/>
              <a:ext cx="240332" cy="29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9"/>
            <p:cNvCxnSpPr>
              <a:stCxn id="168" idx="5"/>
            </p:cNvCxnSpPr>
            <p:nvPr/>
          </p:nvCxnSpPr>
          <p:spPr>
            <a:xfrm>
              <a:off x="8396342" y="1722458"/>
              <a:ext cx="218509" cy="304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739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416675" y="444817"/>
            <a:ext cx="2583180" cy="2116455"/>
            <a:chOff x="5416" y="1416"/>
            <a:chExt cx="4068" cy="3333"/>
          </a:xfrm>
        </p:grpSpPr>
        <p:grpSp>
          <p:nvGrpSpPr>
            <p:cNvPr id="5" name="组合 13"/>
            <p:cNvGrpSpPr/>
            <p:nvPr/>
          </p:nvGrpSpPr>
          <p:grpSpPr>
            <a:xfrm>
              <a:off x="5416" y="1416"/>
              <a:ext cx="4068" cy="3333"/>
              <a:chOff x="5352" y="1480"/>
              <a:chExt cx="4068" cy="3333"/>
            </a:xfrm>
          </p:grpSpPr>
          <p:sp>
            <p:nvSpPr>
              <p:cNvPr id="1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</a:t>
                </a:r>
                <a:endParaRPr lang="en-US" altLang="zh-CN" dirty="0"/>
              </a:p>
            </p:txBody>
          </p:sp>
          <p:sp>
            <p:nvSpPr>
              <p:cNvPr id="1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en-US" altLang="zh-CN" dirty="0"/>
              </a:p>
            </p:txBody>
          </p:sp>
          <p:sp>
            <p:nvSpPr>
              <p:cNvPr id="14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</a:t>
                </a:r>
                <a:endParaRPr lang="en-US" altLang="zh-CN" dirty="0"/>
              </a:p>
            </p:txBody>
          </p:sp>
          <p:sp>
            <p:nvSpPr>
              <p:cNvPr id="15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en-US" altLang="zh-CN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en-US" altLang="zh-CN" dirty="0"/>
              </a:p>
            </p:txBody>
          </p:sp>
        </p:grpSp>
        <p:cxnSp>
          <p:nvCxnSpPr>
            <p:cNvPr id="6" name="直接箭头连接符 14"/>
            <p:cNvCxnSpPr>
              <a:stCxn id="12" idx="3"/>
              <a:endCxn id="1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13" idx="3"/>
              <a:endCxn id="15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8"/>
            <p:cNvCxnSpPr>
              <a:stCxn id="13" idx="5"/>
              <a:endCxn id="1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22"/>
            <p:cNvCxnSpPr>
              <a:stCxn id="12" idx="5"/>
              <a:endCxn id="14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/>
          <p:cNvGrpSpPr/>
          <p:nvPr/>
        </p:nvGrpSpPr>
        <p:grpSpPr>
          <a:xfrm>
            <a:off x="4969625" y="361631"/>
            <a:ext cx="1737995" cy="2626360"/>
            <a:chOff x="4969625" y="361631"/>
            <a:chExt cx="1737995" cy="2626360"/>
          </a:xfrm>
        </p:grpSpPr>
        <p:grpSp>
          <p:nvGrpSpPr>
            <p:cNvPr id="22" name="组合 23"/>
            <p:cNvGrpSpPr/>
            <p:nvPr/>
          </p:nvGrpSpPr>
          <p:grpSpPr>
            <a:xfrm>
              <a:off x="4969625" y="361631"/>
              <a:ext cx="1737995" cy="2626360"/>
              <a:chOff x="5506" y="1416"/>
              <a:chExt cx="2737" cy="4136"/>
            </a:xfrm>
          </p:grpSpPr>
          <p:grpSp>
            <p:nvGrpSpPr>
              <p:cNvPr id="23" name="组合 13"/>
              <p:cNvGrpSpPr/>
              <p:nvPr/>
            </p:nvGrpSpPr>
            <p:grpSpPr>
              <a:xfrm>
                <a:off x="5506" y="1416"/>
                <a:ext cx="2737" cy="4136"/>
                <a:chOff x="5442" y="1480"/>
                <a:chExt cx="2737" cy="4136"/>
              </a:xfrm>
            </p:grpSpPr>
            <p:sp>
              <p:nvSpPr>
                <p:cNvPr id="28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</a:t>
                  </a:r>
                  <a:endParaRPr lang="en-US" altLang="zh-CN" dirty="0"/>
                </a:p>
              </p:txBody>
            </p:sp>
            <p:sp>
              <p:nvSpPr>
                <p:cNvPr id="29" name="椭圆 4"/>
                <p:cNvSpPr/>
                <p:nvPr/>
              </p:nvSpPr>
              <p:spPr>
                <a:xfrm>
                  <a:off x="6618" y="247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</a:t>
                  </a:r>
                  <a:endParaRPr lang="en-US" altLang="zh-CN" dirty="0"/>
                </a:p>
              </p:txBody>
            </p:sp>
            <p:sp>
              <p:nvSpPr>
                <p:cNvPr id="30" name="椭圆 5"/>
                <p:cNvSpPr/>
                <p:nvPr/>
              </p:nvSpPr>
              <p:spPr>
                <a:xfrm>
                  <a:off x="5442" y="490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</a:t>
                  </a:r>
                  <a:endParaRPr lang="en-US" altLang="zh-CN" dirty="0"/>
                </a:p>
              </p:txBody>
            </p:sp>
            <p:sp>
              <p:nvSpPr>
                <p:cNvPr id="31" name="椭圆 6"/>
                <p:cNvSpPr/>
                <p:nvPr/>
              </p:nvSpPr>
              <p:spPr>
                <a:xfrm>
                  <a:off x="6001" y="364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</p:grpSp>
          <p:cxnSp>
            <p:nvCxnSpPr>
              <p:cNvPr id="24" name="直接箭头连接符 14"/>
              <p:cNvCxnSpPr>
                <a:stCxn id="28" idx="3"/>
                <a:endCxn id="29" idx="7"/>
              </p:cNvCxnSpPr>
              <p:nvPr/>
            </p:nvCxnSpPr>
            <p:spPr>
              <a:xfrm flipH="1">
                <a:off x="7268" y="2021"/>
                <a:ext cx="388" cy="4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5"/>
              <p:cNvCxnSpPr>
                <a:stCxn id="29" idx="3"/>
                <a:endCxn id="31" idx="0"/>
              </p:cNvCxnSpPr>
              <p:nvPr/>
            </p:nvCxnSpPr>
            <p:spPr>
              <a:xfrm flipH="1">
                <a:off x="6409" y="3018"/>
                <a:ext cx="374" cy="5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15"/>
            <p:cNvCxnSpPr>
              <a:stCxn id="31" idx="3"/>
              <a:endCxn id="30" idx="0"/>
            </p:cNvCxnSpPr>
            <p:nvPr/>
          </p:nvCxnSpPr>
          <p:spPr>
            <a:xfrm flipH="1">
              <a:off x="5187748" y="2117514"/>
              <a:ext cx="200729" cy="420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7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グループ化 267"/>
          <p:cNvGrpSpPr/>
          <p:nvPr/>
        </p:nvGrpSpPr>
        <p:grpSpPr>
          <a:xfrm>
            <a:off x="407987" y="0"/>
            <a:ext cx="8577263" cy="1988064"/>
            <a:chOff x="541337" y="1161536"/>
            <a:chExt cx="8577263" cy="1988064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1" name="正方形/長方形 2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" name="直線コネクタ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>
                  <a:stCxn id="27" idx="1"/>
                  <a:endCxn id="2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57" name="正方形/長方形 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8" name="直線コネクタ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68" name="曲線コネクタ 67"/>
              <p:cNvCxnSpPr>
                <a:stCxn id="51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曲線コネクタ 68"/>
              <p:cNvCxnSpPr>
                <a:stCxn id="53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286232" y="11985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5" name="直線矢印コネクタ 244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矢印コネクタ 247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矢印コネクタ 248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矢印コネクタ 249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矢印コネクタ 250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/>
          <p:cNvGrpSpPr/>
          <p:nvPr/>
        </p:nvGrpSpPr>
        <p:grpSpPr>
          <a:xfrm>
            <a:off x="407987" y="2021917"/>
            <a:ext cx="8577263" cy="1988064"/>
            <a:chOff x="541337" y="1161536"/>
            <a:chExt cx="8577263" cy="1988064"/>
          </a:xfrm>
        </p:grpSpPr>
        <p:grpSp>
          <p:nvGrpSpPr>
            <p:cNvPr id="270" name="グループ化 269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279" name="直線コネクタ 278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正方形/長方形 280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グループ化 281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3" name="正方形/長方形 31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>
                  <a:stCxn id="313" idx="1"/>
                  <a:endCxn id="31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1" name="正方形/長方形 31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>
                  <a:stCxn id="311" idx="1"/>
                  <a:endCxn id="31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グループ化 283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9" name="正方形/長方形 30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0" name="直線コネクタ 309"/>
                <p:cNvCxnSpPr>
                  <a:stCxn id="309" idx="1"/>
                  <a:endCxn id="30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テキスト ボックス 284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286" name="テキスト ボックス 285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287" name="テキスト ボックス 286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288" name="テキスト ボックス 287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297" name="テキスト ボックス 296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298" name="グループ化 297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7" name="正方形/長方形 30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8" name="直線コネクタ 307"/>
                <p:cNvCxnSpPr>
                  <a:stCxn id="307" idx="1"/>
                  <a:endCxn id="30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9" name="直線矢印コネクタ 29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テキスト ボックス 299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01" name="テキスト ボックス 300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02" name="テキスト ボックス 301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03" name="テキスト ボックス 302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04" name="曲線コネクタ 303"/>
              <p:cNvCxnSpPr>
                <a:stCxn id="293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曲線コネクタ 304"/>
              <p:cNvCxnSpPr>
                <a:stCxn id="295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テキスト ボックス 305"/>
              <p:cNvSpPr txBox="1"/>
              <p:nvPr/>
            </p:nvSpPr>
            <p:spPr>
              <a:xfrm>
                <a:off x="1286232" y="119855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1" name="直線矢印コネクタ 270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矢印コネクタ 271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矢印コネクタ 272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矢印コネクタ 273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矢印コネクタ 274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グループ化 314"/>
          <p:cNvGrpSpPr/>
          <p:nvPr/>
        </p:nvGrpSpPr>
        <p:grpSpPr>
          <a:xfrm>
            <a:off x="407987" y="4001778"/>
            <a:ext cx="8577263" cy="1988064"/>
            <a:chOff x="541337" y="1161536"/>
            <a:chExt cx="8577263" cy="1988064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325" name="直線コネクタ 324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正方形/長方形 326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グループ化 327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/>
                <p:cNvCxnSpPr>
                  <a:stCxn id="359" idx="1"/>
                  <a:endCxn id="35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8" name="直線コネクタ 357"/>
                <p:cNvCxnSpPr>
                  <a:stCxn id="357" idx="1"/>
                  <a:endCxn id="3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グループ化 329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5" name="正方形/長方形 354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6" name="直線コネクタ 355"/>
                <p:cNvCxnSpPr>
                  <a:stCxn id="355" idx="1"/>
                  <a:endCxn id="355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テキスト ボックス 330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333" name="テキスト ボックス 33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334" name="テキスト ボックス 333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336" name="テキスト ボックス 335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337" name="テキスト ボックス 336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339" name="テキスト ボックス 338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340" name="テキスト ボックス 339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341" name="テキスト ボックス 340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342" name="テキスト ボックス 341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343" name="テキスト ボックス 342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344" name="グループ化 343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4" name="直線コネクタ 353"/>
                <p:cNvCxnSpPr>
                  <a:stCxn id="353" idx="1"/>
                  <a:endCxn id="35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直線矢印コネクタ 344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テキスト ボックス 345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47" name="テキスト ボックス 346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48" name="テキスト ボックス 347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49" name="テキスト ボックス 348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50" name="曲線コネクタ 349"/>
              <p:cNvCxnSpPr>
                <a:stCxn id="339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曲線コネクタ 350"/>
              <p:cNvCxnSpPr>
                <a:stCxn id="341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テキスト ボックス 351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17" name="直線矢印コネクタ 316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矢印コネクタ 317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矢印コネクタ 319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矢印コネクタ 320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矢印コネクタ 321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矢印コネクタ 322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矢印コネクタ 323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47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4187" y="1068078"/>
            <a:ext cx="8577263" cy="1988064"/>
            <a:chOff x="484187" y="1068078"/>
            <a:chExt cx="8577263" cy="1988064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84187" y="1068078"/>
              <a:ext cx="8577263" cy="1988064"/>
              <a:chOff x="541337" y="1161536"/>
              <a:chExt cx="8577263" cy="1988064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541337" y="1161536"/>
                <a:ext cx="8577263" cy="1988064"/>
                <a:chOff x="617537" y="263011"/>
                <a:chExt cx="8577263" cy="1988064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17537" y="598488"/>
                  <a:ext cx="8577263" cy="8203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617537" y="2251075"/>
                  <a:ext cx="8577263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正方形/長方形 61"/>
                <p:cNvSpPr/>
                <p:nvPr/>
              </p:nvSpPr>
              <p:spPr>
                <a:xfrm>
                  <a:off x="1054100" y="5984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3" name="グループ化 62"/>
                <p:cNvGrpSpPr/>
                <p:nvPr/>
              </p:nvGrpSpPr>
              <p:grpSpPr>
                <a:xfrm>
                  <a:off x="28067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5" name="直線コネクタ 94"/>
                  <p:cNvCxnSpPr>
                    <a:stCxn id="94" idx="1"/>
                    <a:endCxn id="94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グループ化 63"/>
                <p:cNvGrpSpPr/>
                <p:nvPr/>
              </p:nvGrpSpPr>
              <p:grpSpPr>
                <a:xfrm>
                  <a:off x="46228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3" name="直線コネクタ 92"/>
                  <p:cNvCxnSpPr>
                    <a:stCxn id="92" idx="1"/>
                    <a:endCxn id="92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グループ化 64"/>
                <p:cNvGrpSpPr/>
                <p:nvPr/>
              </p:nvGrpSpPr>
              <p:grpSpPr>
                <a:xfrm>
                  <a:off x="62992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1" name="直線コネクタ 90"/>
                  <p:cNvCxnSpPr>
                    <a:stCxn id="90" idx="1"/>
                    <a:endCxn id="90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80728" y="263011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p</a:t>
                  </a:r>
                  <a:endParaRPr kumimoji="1" lang="ja-JP" altLang="en-US" sz="1200" b="1" dirty="0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500002" y="282336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</a:t>
                  </a:r>
                  <a:endParaRPr kumimoji="1" lang="ja-JP" altLang="en-US" sz="1200" b="1" dirty="0"/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508017" y="1075808"/>
                  <a:ext cx="360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An</a:t>
                  </a:r>
                  <a:endParaRPr kumimoji="1" lang="ja-JP" altLang="en-US" sz="1200" b="1" dirty="0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332750" y="282336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</a:t>
                  </a:r>
                  <a:endParaRPr kumimoji="1" lang="ja-JP" altLang="en-US" sz="1200" b="1" dirty="0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287425" y="1075808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Bn</a:t>
                  </a:r>
                  <a:endParaRPr kumimoji="1" lang="ja-JP" altLang="en-US" sz="1200" b="1" dirty="0"/>
                </a:p>
              </p:txBody>
            </p:sp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6020442" y="282336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</a:t>
                  </a:r>
                  <a:endParaRPr kumimoji="1" lang="ja-JP" altLang="en-US" sz="1200" b="1" dirty="0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5975117" y="1075808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Cn</a:t>
                  </a:r>
                  <a:endParaRPr kumimoji="1" lang="ja-JP" altLang="en-US" sz="1200" b="1" dirty="0"/>
                </a:p>
              </p:txBody>
            </p:sp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3035176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049538" y="164226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</a:t>
                  </a:r>
                  <a:endParaRPr kumimoji="1" lang="ja-JP" altLang="en-US" dirty="0"/>
                </a:p>
              </p:txBody>
            </p:sp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4853249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3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4838269" y="1642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C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531904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4</a:t>
                  </a:r>
                  <a:endParaRPr kumimoji="1" lang="ja-JP" altLang="en-US" dirty="0"/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6460047" y="1642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 </a:t>
                  </a:r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D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9" name="グループ化 78"/>
                <p:cNvGrpSpPr/>
                <p:nvPr/>
              </p:nvGrpSpPr>
              <p:grpSpPr>
                <a:xfrm>
                  <a:off x="8058143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9" name="直線コネクタ 88"/>
                  <p:cNvCxnSpPr>
                    <a:stCxn id="88" idx="1"/>
                    <a:endCxn id="88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線矢印コネクタ 79"/>
                <p:cNvCxnSpPr/>
                <p:nvPr/>
              </p:nvCxnSpPr>
              <p:spPr>
                <a:xfrm>
                  <a:off x="7975600" y="473331"/>
                  <a:ext cx="82543" cy="12515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テキスト ボックス 80"/>
                <p:cNvSpPr txBox="1"/>
                <p:nvPr/>
              </p:nvSpPr>
              <p:spPr>
                <a:xfrm>
                  <a:off x="7779385" y="282336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</a:t>
                  </a:r>
                  <a:endParaRPr kumimoji="1" lang="ja-JP" altLang="en-US" sz="1200" b="1" dirty="0"/>
                </a:p>
              </p:txBody>
            </p: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7734060" y="1075808"/>
                  <a:ext cx="3658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Dn</a:t>
                  </a:r>
                  <a:endParaRPr kumimoji="1" lang="ja-JP" altLang="en-US" sz="1200" b="1" dirty="0"/>
                </a:p>
              </p:txBody>
            </p:sp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8290847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5</a:t>
                  </a:r>
                  <a:endParaRPr kumimoji="1" lang="ja-JP" alt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8184782" y="16422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null</a:t>
                  </a:r>
                  <a:endParaRPr kumimoji="1" lang="ja-JP" altLang="en-US" dirty="0"/>
                </a:p>
              </p:txBody>
            </p:sp>
            <p:cxnSp>
              <p:nvCxnSpPr>
                <p:cNvPr id="85" name="曲線コネクタ 84"/>
                <p:cNvCxnSpPr>
                  <a:stCxn id="74" idx="3"/>
                </p:cNvCxnSpPr>
                <p:nvPr/>
              </p:nvCxnSpPr>
              <p:spPr>
                <a:xfrm flipV="1">
                  <a:off x="3359238" y="617814"/>
                  <a:ext cx="124625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曲線コネクタ 85"/>
                <p:cNvCxnSpPr>
                  <a:stCxn id="78" idx="3"/>
                </p:cNvCxnSpPr>
                <p:nvPr/>
              </p:nvCxnSpPr>
              <p:spPr>
                <a:xfrm flipV="1">
                  <a:off x="6840279" y="617814"/>
                  <a:ext cx="121786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286232" y="1198559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Bn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2" name="直線矢印コネクタ 51"/>
              <p:cNvCxnSpPr/>
              <p:nvPr/>
            </p:nvCxnSpPr>
            <p:spPr>
              <a:xfrm>
                <a:off x="7899400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6148841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>
                <a:off x="6148841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4461819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4470040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645719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>
                <a:off x="2652143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>
                <a:off x="890007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曲線コネクタ 102"/>
            <p:cNvCxnSpPr/>
            <p:nvPr/>
          </p:nvCxnSpPr>
          <p:spPr>
            <a:xfrm flipV="1">
              <a:off x="4939537" y="1415951"/>
              <a:ext cx="1246253" cy="120912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16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4182</Words>
  <Application>Microsoft Office PowerPoint</Application>
  <PresentationFormat>ワイド画面</PresentationFormat>
  <Paragraphs>2573</Paragraphs>
  <Slides>105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105</vt:i4>
      </vt:variant>
    </vt:vector>
  </HeadingPairs>
  <TitlesOfParts>
    <vt:vector size="114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851</cp:revision>
  <dcterms:created xsi:type="dcterms:W3CDTF">2015-05-05T08:02:00Z</dcterms:created>
  <dcterms:modified xsi:type="dcterms:W3CDTF">2018-10-10T08:59:31Z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