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3" r:id="rId4"/>
    <p:sldId id="261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插入节点</a:t>
            </a:r>
            <a:r>
              <a:rPr lang="en-US" altLang="zh-CN"/>
              <a:t>step1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  <a:endParaRPr lang="en-US" altLang="zh-CN" sz="2400">
              <a:solidFill>
                <a:srgbClr val="00B050"/>
              </a:solidFill>
            </a:endParaRP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  <a:endParaRPr lang="en-US" altLang="zh-CN" sz="2400">
              <a:solidFill>
                <a:srgbClr val="7030A0"/>
              </a:solidFill>
            </a:endParaRP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  <a:endParaRPr lang="en-US" altLang="zh-CN" sz="240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删除节点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  <a:endParaRPr lang="en-US" altLang="zh-CN" sz="2400">
              <a:solidFill>
                <a:srgbClr val="556A02"/>
              </a:solidFill>
            </a:endParaRP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  <a:endParaRPr lang="en-US" altLang="zh-CN" sz="2400">
              <a:solidFill>
                <a:srgbClr val="FF3399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16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23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</a:t>
            </a:r>
            <a:r>
              <a:rPr lang="zh-CN" altLang="en-US"/>
              <a:t>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p>
            <a:r>
              <a:rPr lang="zh-CN" altLang="en-US"/>
              <a:t>循环队列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初始化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</a:t>
              </a:r>
              <a:r>
                <a:rPr lang="zh-CN" altLang="en-US"/>
                <a:t>次</a:t>
              </a:r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  <a:endParaRPr lang="zh-CN" altLang="en-US"/>
                </a:p>
                <a:p>
                  <a:r>
                    <a:rPr lang="zh-CN" altLang="en-US"/>
                    <a:t>判断【队列满</a:t>
                  </a:r>
                  <a:r>
                    <a:rPr lang="zh-CN" altLang="en-US"/>
                    <a:t>】</a:t>
                  </a:r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  <a:endParaRPr lang="zh-CN" altLang="en-US">
              <a:solidFill>
                <a:srgbClr val="7030A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 rot="0"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</a:t>
                </a:r>
                <a:r>
                  <a:rPr lang="zh-CN" altLang="en-US"/>
                  <a:t>】</a:t>
                </a:r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  <a:endParaRPr lang="en-US" altLang="zh-CN"/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</Words>
  <Application>WPS 演示</Application>
  <PresentationFormat>宽屏</PresentationFormat>
  <Paragraphs>334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插入节点step1</vt:lpstr>
      <vt:lpstr>插入节点step2</vt:lpstr>
      <vt:lpstr>删除节点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DUYAN</cp:lastModifiedBy>
  <cp:revision>99</cp:revision>
  <dcterms:created xsi:type="dcterms:W3CDTF">2015-05-05T08:02:00Z</dcterms:created>
  <dcterms:modified xsi:type="dcterms:W3CDTF">2017-10-08T12:19:48Z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