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35" r:id="rId31"/>
    <p:sldId id="336" r:id="rId32"/>
    <p:sldId id="321" r:id="rId33"/>
    <p:sldId id="322" r:id="rId34"/>
    <p:sldId id="323" r:id="rId35"/>
    <p:sldId id="306" r:id="rId36"/>
    <p:sldId id="307" r:id="rId37"/>
    <p:sldId id="308" r:id="rId38"/>
    <p:sldId id="312" r:id="rId39"/>
    <p:sldId id="313" r:id="rId40"/>
    <p:sldId id="310" r:id="rId41"/>
    <p:sldId id="315" r:id="rId42"/>
    <p:sldId id="316" r:id="rId43"/>
    <p:sldId id="317" r:id="rId44"/>
    <p:sldId id="319" r:id="rId45"/>
    <p:sldId id="32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  <a:endParaRPr lang="zh-CN" altLang="en-US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  <a:endParaRPr lang="zh-CN" altLang="en-US" sz="3200"/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  <a:endParaRPr lang="en-US" altLang="zh-CN">
              <a:sym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  <a:endParaRPr lang="en-US" altLang="zh-CN" sz="2800"/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  <a:endParaRPr lang="en-US" altLang="zh-CN" sz="2800"/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  <a:endParaRPr lang="zh-CN" altLang="en-US" sz="2800"/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  <a:endParaRPr lang="zh-CN" altLang="en-US" sz="2800"/>
          </a:p>
          <a:p>
            <a:pPr algn="l"/>
            <a:r>
              <a:rPr lang="en-US" altLang="zh-CN" sz="2800"/>
              <a:t>union(ancestors[], 1, 0):</a:t>
            </a:r>
            <a:endParaRPr lang="en-US" altLang="zh-CN" sz="2800"/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  <a:endParaRPr lang="en-US" altLang="zh-CN" sz="2800"/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  <a:endParaRPr lang="en-US" altLang="zh-CN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  <a:endParaRPr lang="en-US" altLang="zh-CN">
                    <a:sym typeface="+mn-ea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/>
              <a:t>dis[1] = M    prev[1] = ?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/>
              <a:t>dis[1] = 2     prev[1] = 0</a:t>
            </a:r>
            <a:endParaRPr lang="en-US" altLang="zh-CN"/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M    prev[4] = 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  <a:endParaRPr lang="en-US" altLang="zh-CN" b="1">
              <a:solidFill>
                <a:srgbClr val="7030A0"/>
              </a:solidFill>
            </a:endParaRP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dis[4] = 3    prev[4] =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  <a:endParaRPr lang="en-US" altLang="zh-CN" sz="2800" b="1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/>
              <a:t>dis[1] = 2    prev[1] = 0</a:t>
            </a:r>
            <a:endParaRPr lang="en-US" altLang="zh-CN" b="1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  <a:endParaRPr lang="en-US" altLang="zh-CN" b="1">
              <a:solidFill>
                <a:srgbClr val="7030A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find(8) = 8</a:t>
            </a:r>
            <a:endParaRPr lang="en-US" altLang="zh-CN" sz="2400"/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  <a:endParaRPr lang="en-US" altLang="zh-CN" sz="2400"/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find(8) = 7</a:t>
            </a:r>
            <a:endParaRPr lang="en-US" altLang="zh-CN" sz="2400"/>
          </a:p>
        </p:txBody>
      </p:sp>
      <p:grpSp>
        <p:nvGrpSpPr>
          <p:cNvPr id="72" name="组合 71"/>
          <p:cNvGrpSpPr/>
          <p:nvPr/>
        </p:nvGrpSpPr>
        <p:grpSpPr>
          <a:xfrm rot="0"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76" name="组合 75"/>
          <p:cNvGrpSpPr/>
          <p:nvPr/>
        </p:nvGrpSpPr>
        <p:grpSpPr>
          <a:xfrm rot="0"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 rot="0"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88" name="组合 87"/>
          <p:cNvGrpSpPr/>
          <p:nvPr/>
        </p:nvGrpSpPr>
        <p:grpSpPr>
          <a:xfrm rot="0"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92" name="组合 91"/>
          <p:cNvGrpSpPr/>
          <p:nvPr/>
        </p:nvGrpSpPr>
        <p:grpSpPr>
          <a:xfrm rot="0"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96" name="组合 95"/>
          <p:cNvGrpSpPr/>
          <p:nvPr/>
        </p:nvGrpSpPr>
        <p:grpSpPr>
          <a:xfrm rot="0"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  <a:endParaRPr lang="en-US" altLang="zh-CN" sz="2400" b="1"/>
          </a:p>
          <a:p>
            <a:r>
              <a:rPr lang="en-US" altLang="zh-CN" sz="2400" b="1"/>
              <a:t>find(7) = 5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初始化</a:t>
            </a:r>
            <a:endParaRPr lang="zh-CN" altLang="en-US" sz="2400" b="1"/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  <a:endParaRPr lang="en-US" altLang="zh-CN" sz="2400"/>
          </a:p>
          <a:p>
            <a:r>
              <a:rPr lang="en-US" altLang="zh-CN" sz="2400"/>
              <a:t>find(7) = -1</a:t>
            </a:r>
            <a:endParaRPr lang="en-US" altLang="zh-CN" sz="2400"/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  <a:endParaRPr lang="en-US" altLang="zh-CN" sz="2400"/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  <a:endParaRPr lang="en-US" altLang="zh-CN" sz="2400"/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Union 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  <a:endParaRPr lang="en-US" altLang="zh-CN" sz="2400"/>
          </a:p>
          <a:p>
            <a:r>
              <a:rPr lang="en-US" altLang="zh-CN" sz="2400"/>
              <a:t>find(6) = 4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-1</a:t>
                </a:r>
                <a:endParaRPr lang="en-US" altLang="zh-CN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-3</a:t>
                </a:r>
                <a:endParaRPr lang="en-US" altLang="zh-CN" b="1"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find(7)-&gt;</a:t>
            </a:r>
            <a:endParaRPr lang="en-US" altLang="zh-CN" sz="2400" b="1"/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5361</Words>
  <Application>WPS 演示</Application>
  <PresentationFormat>宽屏</PresentationFormat>
  <Paragraphs>1845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404</cp:revision>
  <dcterms:created xsi:type="dcterms:W3CDTF">2015-05-05T08:02:00Z</dcterms:created>
  <dcterms:modified xsi:type="dcterms:W3CDTF">2017-10-29T12:08:00Z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