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345" r:id="rId2"/>
    <p:sldId id="346" r:id="rId3"/>
    <p:sldId id="347" r:id="rId4"/>
    <p:sldId id="349" r:id="rId5"/>
    <p:sldId id="351" r:id="rId6"/>
    <p:sldId id="257" r:id="rId7"/>
    <p:sldId id="263" r:id="rId8"/>
    <p:sldId id="261" r:id="rId9"/>
    <p:sldId id="265" r:id="rId10"/>
    <p:sldId id="266" r:id="rId11"/>
    <p:sldId id="348" r:id="rId12"/>
    <p:sldId id="267" r:id="rId13"/>
    <p:sldId id="281" r:id="rId14"/>
    <p:sldId id="350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86" r:id="rId25"/>
    <p:sldId id="277" r:id="rId26"/>
    <p:sldId id="296" r:id="rId27"/>
    <p:sldId id="297" r:id="rId28"/>
    <p:sldId id="278" r:id="rId29"/>
    <p:sldId id="279" r:id="rId30"/>
    <p:sldId id="280" r:id="rId31"/>
    <p:sldId id="301" r:id="rId32"/>
    <p:sldId id="302" r:id="rId33"/>
    <p:sldId id="304" r:id="rId34"/>
    <p:sldId id="303" r:id="rId35"/>
    <p:sldId id="352" r:id="rId36"/>
    <p:sldId id="335" r:id="rId37"/>
    <p:sldId id="336" r:id="rId38"/>
    <p:sldId id="321" r:id="rId39"/>
    <p:sldId id="322" r:id="rId40"/>
    <p:sldId id="323" r:id="rId41"/>
    <p:sldId id="306" r:id="rId42"/>
    <p:sldId id="307" r:id="rId43"/>
    <p:sldId id="308" r:id="rId44"/>
    <p:sldId id="312" r:id="rId45"/>
    <p:sldId id="313" r:id="rId46"/>
    <p:sldId id="310" r:id="rId47"/>
    <p:sldId id="315" r:id="rId48"/>
    <p:sldId id="316" r:id="rId49"/>
    <p:sldId id="317" r:id="rId50"/>
    <p:sldId id="319" r:id="rId51"/>
    <p:sldId id="320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7472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8997950" y="14351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21627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96557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714875" y="4229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68375" y="34499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35622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0552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99350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248650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47250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854825" y="4229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97950" y="42291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96837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717675" y="3911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466975" y="42291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658812" y="34353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8319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12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31975" y="30469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0826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529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022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0036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6739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4232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24675" y="3416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330575" y="35721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251575" y="35721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330575" y="38608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251575" y="38227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9172575" y="3572133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563100" y="3046968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701040" y="3046968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701040" y="3046968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01040" y="3508633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701040" y="3860800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01040" y="3860800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701040" y="4352925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563100" y="3860800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9172575" y="3860800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800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68600" y="2260600"/>
            <a:ext cx="6718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 flipV="1">
            <a:off x="2781299" y="1416844"/>
            <a:ext cx="1" cy="8183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 dirty="0"/>
              <a:t>dis[1] = M    prev[1] = ?</a:t>
            </a:r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dis[3] = M    prev[3]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 dirty="0"/>
              <a:t>dis[1] = 2     prev[1] = 0</a:t>
            </a:r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 dirty="0"/>
              <a:t>dis[1] = 2    prev[1]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&lt; 0)</a:t>
            </a:r>
          </a:p>
          <a:p>
            <a:r>
              <a:rPr lang="en-US" altLang="zh-CN" sz="2400" b="1" dirty="0"/>
              <a:t>Ci = a[i]        (e &gt; 0)</a:t>
            </a:r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7"/>
            <a:endCxn id="5" idx="1"/>
          </p:cNvCxnSpPr>
          <p:nvPr/>
        </p:nvCxnSpPr>
        <p:spPr>
          <a:xfrm>
            <a:off x="2573297" y="2994305"/>
            <a:ext cx="126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  <a:endCxn id="4" idx="5"/>
          </p:cNvCxnSpPr>
          <p:nvPr/>
        </p:nvCxnSpPr>
        <p:spPr>
          <a:xfrm flipH="1">
            <a:off x="2573297" y="3317595"/>
            <a:ext cx="126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3819525" y="2514600"/>
            <a:ext cx="333375" cy="400050"/>
          </a:xfrm>
          <a:custGeom>
            <a:avLst/>
            <a:gdLst>
              <a:gd name="connsiteX0" fmla="*/ 95250 w 333375"/>
              <a:gd name="connsiteY0" fmla="*/ 400050 h 400050"/>
              <a:gd name="connsiteX1" fmla="*/ 47625 w 333375"/>
              <a:gd name="connsiteY1" fmla="*/ 371475 h 400050"/>
              <a:gd name="connsiteX2" fmla="*/ 28575 w 333375"/>
              <a:gd name="connsiteY2" fmla="*/ 314325 h 400050"/>
              <a:gd name="connsiteX3" fmla="*/ 9525 w 333375"/>
              <a:gd name="connsiteY3" fmla="*/ 285750 h 400050"/>
              <a:gd name="connsiteX4" fmla="*/ 0 w 333375"/>
              <a:gd name="connsiteY4" fmla="*/ 247650 h 400050"/>
              <a:gd name="connsiteX5" fmla="*/ 9525 w 333375"/>
              <a:gd name="connsiteY5" fmla="*/ 76200 h 400050"/>
              <a:gd name="connsiteX6" fmla="*/ 57150 w 333375"/>
              <a:gd name="connsiteY6" fmla="*/ 38100 h 400050"/>
              <a:gd name="connsiteX7" fmla="*/ 85725 w 333375"/>
              <a:gd name="connsiteY7" fmla="*/ 19050 h 400050"/>
              <a:gd name="connsiteX8" fmla="*/ 171450 w 333375"/>
              <a:gd name="connsiteY8" fmla="*/ 0 h 400050"/>
              <a:gd name="connsiteX9" fmla="*/ 266700 w 333375"/>
              <a:gd name="connsiteY9" fmla="*/ 9525 h 400050"/>
              <a:gd name="connsiteX10" fmla="*/ 295275 w 333375"/>
              <a:gd name="connsiteY10" fmla="*/ 19050 h 400050"/>
              <a:gd name="connsiteX11" fmla="*/ 304800 w 333375"/>
              <a:gd name="connsiteY11" fmla="*/ 47625 h 400050"/>
              <a:gd name="connsiteX12" fmla="*/ 333375 w 333375"/>
              <a:gd name="connsiteY12" fmla="*/ 104775 h 400050"/>
              <a:gd name="connsiteX13" fmla="*/ 323850 w 333375"/>
              <a:gd name="connsiteY13" fmla="*/ 266700 h 400050"/>
              <a:gd name="connsiteX14" fmla="*/ 314325 w 333375"/>
              <a:gd name="connsiteY14" fmla="*/ 295275 h 400050"/>
              <a:gd name="connsiteX15" fmla="*/ 276225 w 333375"/>
              <a:gd name="connsiteY15" fmla="*/ 352425 h 400050"/>
              <a:gd name="connsiteX16" fmla="*/ 276225 w 333375"/>
              <a:gd name="connsiteY16" fmla="*/ 3714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3375" h="400050">
                <a:moveTo>
                  <a:pt x="95250" y="400050"/>
                </a:moveTo>
                <a:cubicBezTo>
                  <a:pt x="79375" y="390525"/>
                  <a:pt x="58991" y="386088"/>
                  <a:pt x="47625" y="371475"/>
                </a:cubicBezTo>
                <a:cubicBezTo>
                  <a:pt x="35297" y="355624"/>
                  <a:pt x="39714" y="331033"/>
                  <a:pt x="28575" y="314325"/>
                </a:cubicBezTo>
                <a:lnTo>
                  <a:pt x="9525" y="285750"/>
                </a:lnTo>
                <a:cubicBezTo>
                  <a:pt x="6350" y="273050"/>
                  <a:pt x="0" y="260741"/>
                  <a:pt x="0" y="247650"/>
                </a:cubicBezTo>
                <a:cubicBezTo>
                  <a:pt x="0" y="190412"/>
                  <a:pt x="1430" y="132863"/>
                  <a:pt x="9525" y="76200"/>
                </a:cubicBezTo>
                <a:cubicBezTo>
                  <a:pt x="14465" y="41617"/>
                  <a:pt x="34974" y="49188"/>
                  <a:pt x="57150" y="38100"/>
                </a:cubicBezTo>
                <a:cubicBezTo>
                  <a:pt x="67389" y="32980"/>
                  <a:pt x="75486" y="24170"/>
                  <a:pt x="85725" y="19050"/>
                </a:cubicBezTo>
                <a:cubicBezTo>
                  <a:pt x="109173" y="7326"/>
                  <a:pt x="149500" y="3658"/>
                  <a:pt x="171450" y="0"/>
                </a:cubicBezTo>
                <a:cubicBezTo>
                  <a:pt x="203200" y="3175"/>
                  <a:pt x="235163" y="4673"/>
                  <a:pt x="266700" y="9525"/>
                </a:cubicBezTo>
                <a:cubicBezTo>
                  <a:pt x="276623" y="11052"/>
                  <a:pt x="288175" y="11950"/>
                  <a:pt x="295275" y="19050"/>
                </a:cubicBezTo>
                <a:cubicBezTo>
                  <a:pt x="302375" y="26150"/>
                  <a:pt x="300310" y="38645"/>
                  <a:pt x="304800" y="47625"/>
                </a:cubicBezTo>
                <a:cubicBezTo>
                  <a:pt x="341729" y="121483"/>
                  <a:pt x="309434" y="32951"/>
                  <a:pt x="333375" y="104775"/>
                </a:cubicBezTo>
                <a:cubicBezTo>
                  <a:pt x="330200" y="158750"/>
                  <a:pt x="329230" y="212900"/>
                  <a:pt x="323850" y="266700"/>
                </a:cubicBezTo>
                <a:cubicBezTo>
                  <a:pt x="322851" y="276690"/>
                  <a:pt x="319201" y="286498"/>
                  <a:pt x="314325" y="295275"/>
                </a:cubicBezTo>
                <a:cubicBezTo>
                  <a:pt x="303206" y="315289"/>
                  <a:pt x="276225" y="329530"/>
                  <a:pt x="276225" y="352425"/>
                </a:cubicBezTo>
                <a:lnTo>
                  <a:pt x="276225" y="3714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076700" y="2800350"/>
            <a:ext cx="123825" cy="136072"/>
          </a:xfrm>
          <a:custGeom>
            <a:avLst/>
            <a:gdLst>
              <a:gd name="connsiteX0" fmla="*/ 0 w 123825"/>
              <a:gd name="connsiteY0" fmla="*/ 0 h 136072"/>
              <a:gd name="connsiteX1" fmla="*/ 9525 w 123825"/>
              <a:gd name="connsiteY1" fmla="*/ 133350 h 136072"/>
              <a:gd name="connsiteX2" fmla="*/ 38100 w 123825"/>
              <a:gd name="connsiteY2" fmla="*/ 114300 h 136072"/>
              <a:gd name="connsiteX3" fmla="*/ 66675 w 123825"/>
              <a:gd name="connsiteY3" fmla="*/ 104775 h 136072"/>
              <a:gd name="connsiteX4" fmla="*/ 123825 w 123825"/>
              <a:gd name="connsiteY4" fmla="*/ 66675 h 13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36072">
                <a:moveTo>
                  <a:pt x="0" y="0"/>
                </a:moveTo>
                <a:cubicBezTo>
                  <a:pt x="3175" y="44450"/>
                  <a:pt x="-4567" y="91074"/>
                  <a:pt x="9525" y="133350"/>
                </a:cubicBezTo>
                <a:cubicBezTo>
                  <a:pt x="13145" y="144210"/>
                  <a:pt x="27861" y="119420"/>
                  <a:pt x="38100" y="114300"/>
                </a:cubicBezTo>
                <a:cubicBezTo>
                  <a:pt x="47080" y="109810"/>
                  <a:pt x="57898" y="109651"/>
                  <a:pt x="66675" y="104775"/>
                </a:cubicBezTo>
                <a:cubicBezTo>
                  <a:pt x="86689" y="93656"/>
                  <a:pt x="123825" y="66675"/>
                  <a:pt x="123825" y="66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6708" y="2696690"/>
            <a:ext cx="99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291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dirty="0"/>
              <a:t>ε</a:t>
            </a:r>
            <a:r>
              <a:rPr kumimoji="1" lang="en-US" altLang="ja-JP" dirty="0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63868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a,Z0/aZ0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2073</Words>
  <Application>Microsoft Office PowerPoint</Application>
  <PresentationFormat>ワイド画面</PresentationFormat>
  <Paragraphs>1127</Paragraphs>
  <Slides>59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6" baseType="lpstr">
      <vt:lpstr>ＭＳ Ｐゴシック</vt:lpstr>
      <vt:lpstr>宋体</vt:lpstr>
      <vt:lpstr>Arial</vt:lpstr>
      <vt:lpstr>Calibri</vt:lpstr>
      <vt:lpstr>Calibri Light</vt:lpstr>
      <vt:lpstr>Cambria Math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du yan</cp:lastModifiedBy>
  <cp:revision>478</cp:revision>
  <dcterms:created xsi:type="dcterms:W3CDTF">2015-05-05T08:02:00Z</dcterms:created>
  <dcterms:modified xsi:type="dcterms:W3CDTF">2018-08-11T08:59:55Z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