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4"/>
  </p:notesMasterIdLst>
  <p:sldIdLst>
    <p:sldId id="345" r:id="rId2"/>
    <p:sldId id="395" r:id="rId3"/>
    <p:sldId id="393" r:id="rId4"/>
    <p:sldId id="394" r:id="rId5"/>
    <p:sldId id="391" r:id="rId6"/>
    <p:sldId id="392" r:id="rId7"/>
    <p:sldId id="357" r:id="rId8"/>
    <p:sldId id="361" r:id="rId9"/>
    <p:sldId id="346" r:id="rId10"/>
    <p:sldId id="347" r:id="rId11"/>
    <p:sldId id="349" r:id="rId12"/>
    <p:sldId id="351" r:id="rId13"/>
    <p:sldId id="257" r:id="rId14"/>
    <p:sldId id="263" r:id="rId15"/>
    <p:sldId id="261" r:id="rId16"/>
    <p:sldId id="265" r:id="rId17"/>
    <p:sldId id="266" r:id="rId18"/>
    <p:sldId id="348" r:id="rId19"/>
    <p:sldId id="267" r:id="rId20"/>
    <p:sldId id="281" r:id="rId21"/>
    <p:sldId id="350" r:id="rId22"/>
    <p:sldId id="282" r:id="rId23"/>
    <p:sldId id="283" r:id="rId24"/>
    <p:sldId id="284" r:id="rId25"/>
    <p:sldId id="285" r:id="rId26"/>
    <p:sldId id="272" r:id="rId27"/>
    <p:sldId id="273" r:id="rId28"/>
    <p:sldId id="274" r:id="rId29"/>
    <p:sldId id="275" r:id="rId30"/>
    <p:sldId id="276" r:id="rId31"/>
    <p:sldId id="286" r:id="rId32"/>
    <p:sldId id="277" r:id="rId33"/>
    <p:sldId id="296" r:id="rId34"/>
    <p:sldId id="297" r:id="rId35"/>
    <p:sldId id="278" r:id="rId36"/>
    <p:sldId id="279" r:id="rId37"/>
    <p:sldId id="280" r:id="rId38"/>
    <p:sldId id="301" r:id="rId39"/>
    <p:sldId id="302" r:id="rId40"/>
    <p:sldId id="304" r:id="rId41"/>
    <p:sldId id="303" r:id="rId42"/>
    <p:sldId id="352" r:id="rId43"/>
    <p:sldId id="335" r:id="rId44"/>
    <p:sldId id="336" r:id="rId45"/>
    <p:sldId id="321" r:id="rId46"/>
    <p:sldId id="322" r:id="rId47"/>
    <p:sldId id="323" r:id="rId48"/>
    <p:sldId id="353" r:id="rId49"/>
    <p:sldId id="354" r:id="rId50"/>
    <p:sldId id="355" r:id="rId51"/>
    <p:sldId id="356" r:id="rId52"/>
    <p:sldId id="306" r:id="rId53"/>
    <p:sldId id="307" r:id="rId54"/>
    <p:sldId id="308" r:id="rId55"/>
    <p:sldId id="312" r:id="rId56"/>
    <p:sldId id="313" r:id="rId57"/>
    <p:sldId id="310" r:id="rId58"/>
    <p:sldId id="315" r:id="rId59"/>
    <p:sldId id="316" r:id="rId60"/>
    <p:sldId id="317" r:id="rId61"/>
    <p:sldId id="319" r:id="rId62"/>
    <p:sldId id="320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66" r:id="rId71"/>
    <p:sldId id="367" r:id="rId72"/>
    <p:sldId id="368" r:id="rId73"/>
    <p:sldId id="344" r:id="rId74"/>
    <p:sldId id="358" r:id="rId75"/>
    <p:sldId id="359" r:id="rId76"/>
    <p:sldId id="360" r:id="rId77"/>
    <p:sldId id="362" r:id="rId78"/>
    <p:sldId id="363" r:id="rId79"/>
    <p:sldId id="364" r:id="rId80"/>
    <p:sldId id="365" r:id="rId81"/>
    <p:sldId id="369" r:id="rId82"/>
    <p:sldId id="370" r:id="rId83"/>
    <p:sldId id="371" r:id="rId84"/>
    <p:sldId id="372" r:id="rId85"/>
    <p:sldId id="373" r:id="rId86"/>
    <p:sldId id="374" r:id="rId87"/>
    <p:sldId id="375" r:id="rId88"/>
    <p:sldId id="376" r:id="rId89"/>
    <p:sldId id="377" r:id="rId90"/>
    <p:sldId id="378" r:id="rId91"/>
    <p:sldId id="379" r:id="rId92"/>
    <p:sldId id="380" r:id="rId93"/>
    <p:sldId id="381" r:id="rId94"/>
    <p:sldId id="382" r:id="rId95"/>
    <p:sldId id="383" r:id="rId96"/>
    <p:sldId id="385" r:id="rId97"/>
    <p:sldId id="384" r:id="rId98"/>
    <p:sldId id="386" r:id="rId99"/>
    <p:sldId id="387" r:id="rId100"/>
    <p:sldId id="388" r:id="rId101"/>
    <p:sldId id="389" r:id="rId102"/>
    <p:sldId id="390" r:id="rId10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CC99"/>
    <a:srgbClr val="556A02"/>
    <a:srgbClr val="FF5B99"/>
    <a:srgbClr val="FF3399"/>
    <a:srgbClr val="FFBCFF"/>
    <a:srgbClr val="F7A200"/>
    <a:srgbClr val="F6A200"/>
    <a:srgbClr val="3A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5/10/relationships/revisionInfo" Target="revisionInfo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512114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rgbClr val="0070C0"/>
                </a:solidFill>
              </a:rPr>
              <a:t>0xcf010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16289" y="6971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58107" y="938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c.age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958107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c.sex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05620" y="1706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2" idx="3"/>
          </p:cNvCxnSpPr>
          <p:nvPr/>
        </p:nvCxnSpPr>
        <p:spPr>
          <a:xfrm flipV="1">
            <a:off x="3581399" y="1028700"/>
            <a:ext cx="1376708" cy="862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 rot="19731047">
            <a:off x="3812127" y="1140837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0xcf010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7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162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655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4714875" y="14351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16275" y="7482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3562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055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993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486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6854825" y="14351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3"/>
          </p:cNvCxnSpPr>
          <p:nvPr/>
        </p:nvCxnSpPr>
        <p:spPr>
          <a:xfrm>
            <a:off x="8997950" y="1435100"/>
            <a:ext cx="488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486900" y="1435100"/>
            <a:ext cx="0" cy="520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781300" y="1955800"/>
            <a:ext cx="6683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781300" y="1416844"/>
            <a:ext cx="0" cy="5389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4" idx="1"/>
          </p:cNvCxnSpPr>
          <p:nvPr/>
        </p:nvCxnSpPr>
        <p:spPr>
          <a:xfrm>
            <a:off x="2781300" y="1435100"/>
            <a:ext cx="4349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984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33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6163" y="439354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1235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05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654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56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26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75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077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3482975" y="4934267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6403975" y="4934267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482975" y="52229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6403975" y="51848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9324975" y="4934267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9715500" y="4409102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853440" y="4409102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440" y="4409102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53440" y="4870767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853440" y="5222934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5344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853440" y="5715059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971550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9324975" y="5222934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4228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1721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735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77090" y="3238470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楕円 51"/>
          <p:cNvSpPr/>
          <p:nvPr/>
        </p:nvSpPr>
        <p:spPr>
          <a:xfrm>
            <a:off x="6964363" y="4563090"/>
            <a:ext cx="2500312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7741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/>
          <p:nvPr/>
        </p:nvGrpSpPr>
        <p:grpSpPr>
          <a:xfrm>
            <a:off x="283831" y="127908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55592" y="40996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6  prev[2]= 5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dis[3]= M  prev[3]= 0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9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21" name="グループ化 120"/>
          <p:cNvGrpSpPr/>
          <p:nvPr/>
        </p:nvGrpSpPr>
        <p:grpSpPr>
          <a:xfrm>
            <a:off x="283831" y="2740030"/>
            <a:ext cx="5068360" cy="2547260"/>
            <a:chOff x="217156" y="149635"/>
            <a:chExt cx="5068360" cy="2547260"/>
          </a:xfrm>
        </p:grpSpPr>
        <p:sp>
          <p:nvSpPr>
            <p:cNvPr id="122" name="楕円 121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楕円 122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楕円 123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楕円 124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楕円 125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楕円 126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楕円 127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9" name="グループ化 128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57" name="直線コネクタ 156"/>
              <p:cNvCxnSpPr>
                <a:stCxn id="122" idx="7"/>
                <a:endCxn id="123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テキスト ボックス 157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0" name="グループ化 129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55" name="直線コネクタ 154"/>
              <p:cNvCxnSpPr>
                <a:stCxn id="122" idx="5"/>
                <a:endCxn id="124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テキスト ボックス 155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31" name="グループ化 13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53" name="直線コネクタ 152"/>
              <p:cNvCxnSpPr>
                <a:stCxn id="123" idx="5"/>
                <a:endCxn id="127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51" name="直線コネクタ 150"/>
              <p:cNvCxnSpPr>
                <a:stCxn id="124" idx="6"/>
                <a:endCxn id="126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テキスト ボックス 151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33" name="グループ化 132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49" name="直線コネクタ 148"/>
              <p:cNvCxnSpPr>
                <a:stCxn id="128" idx="3"/>
                <a:endCxn id="126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テキスト ボックス 149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34" name="テキスト ボックス 133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5" name="直線コネクタ 134"/>
            <p:cNvCxnSpPr>
              <a:stCxn id="123" idx="6"/>
              <a:endCxn id="125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25" idx="6"/>
              <a:endCxn id="128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25" idx="4"/>
              <a:endCxn id="126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27" idx="7"/>
              <a:endCxn id="125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27" idx="3"/>
              <a:endCxn id="124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27" idx="5"/>
              <a:endCxn id="126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テキスト ボックス 14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46" name="直線コネクタ 145"/>
            <p:cNvCxnSpPr>
              <a:stCxn id="122" idx="6"/>
              <a:endCxn id="127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テキスト ボックス 146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59" name="文本框 208"/>
          <p:cNvSpPr txBox="1"/>
          <p:nvPr/>
        </p:nvSpPr>
        <p:spPr>
          <a:xfrm>
            <a:off x="5555592" y="302209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  prev[2]= 4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389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255256" y="0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527017" y="2820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5256" y="2591333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27017" y="287339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329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198106" y="133883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8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469867" y="4159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9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618899" y="21890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3335" y="493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first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43335" y="1128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7030A0"/>
                </a:solidFill>
              </a:rPr>
              <a:t>last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cxnSp>
        <p:nvCxnSpPr>
          <p:cNvPr id="11" name="カギ線コネクタ 10"/>
          <p:cNvCxnSpPr>
            <a:stCxn id="8" idx="3"/>
            <a:endCxn id="7" idx="0"/>
          </p:cNvCxnSpPr>
          <p:nvPr/>
        </p:nvCxnSpPr>
        <p:spPr>
          <a:xfrm>
            <a:off x="1892635" y="811124"/>
            <a:ext cx="6100914" cy="13779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2"/>
            <a:endCxn id="7" idx="2"/>
          </p:cNvCxnSpPr>
          <p:nvPr/>
        </p:nvCxnSpPr>
        <p:spPr>
          <a:xfrm rot="16200000" flipH="1">
            <a:off x="4225543" y="-943934"/>
            <a:ext cx="1060448" cy="6475564"/>
          </a:xfrm>
          <a:prstGeom prst="bentConnector3">
            <a:avLst>
              <a:gd name="adj1" fmla="val 12155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5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3625" y="17318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43335" y="7095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sp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7" name="カギ線コネクタ 6"/>
          <p:cNvCxnSpPr>
            <a:stCxn id="5" idx="3"/>
            <a:endCxn id="4" idx="0"/>
          </p:cNvCxnSpPr>
          <p:nvPr/>
        </p:nvCxnSpPr>
        <p:spPr>
          <a:xfrm>
            <a:off x="1892635" y="1027024"/>
            <a:ext cx="4495640" cy="7048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5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插入节点</a:t>
            </a:r>
            <a:r>
              <a:rPr lang="en-US" altLang="zh-CN" dirty="0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step1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节点与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 dirty="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step2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        head-&gt;next-&gt;prev = </a:t>
            </a:r>
            <a:r>
              <a:rPr lang="en-US" altLang="zh-CN" sz="2400" dirty="0" err="1">
                <a:solidFill>
                  <a:srgbClr val="F6A200"/>
                </a:solidFill>
              </a:rPr>
              <a:t>tmp</a:t>
            </a:r>
            <a:endParaRPr lang="en-US" altLang="zh-CN" sz="2400" dirty="0">
              <a:solidFill>
                <a:srgbClr val="F6A200"/>
              </a:solidFill>
            </a:endParaRPr>
          </a:p>
          <a:p>
            <a:r>
              <a:rPr lang="en-US" altLang="zh-CN" sz="2400" dirty="0">
                <a:solidFill>
                  <a:srgbClr val="FF99FF"/>
                </a:solidFill>
              </a:rPr>
              <a:t>4.head-&gt;next = </a:t>
            </a:r>
            <a:r>
              <a:rPr lang="en-US" altLang="zh-CN" sz="2400" dirty="0" err="1">
                <a:solidFill>
                  <a:srgbClr val="FF99FF"/>
                </a:solidFill>
              </a:rPr>
              <a:t>tmp</a:t>
            </a:r>
            <a:endParaRPr lang="en-US" altLang="zh-CN" sz="2400" dirty="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删除节点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556A02"/>
                </a:solidFill>
              </a:rPr>
              <a:t>1.tmp-&gt;next-&gt;prev = </a:t>
            </a:r>
            <a:r>
              <a:rPr lang="en-US" altLang="zh-CN" sz="2400" dirty="0" err="1">
                <a:solidFill>
                  <a:srgbClr val="556A02"/>
                </a:solidFill>
              </a:rPr>
              <a:t>tmp</a:t>
            </a:r>
            <a:r>
              <a:rPr lang="en-US" altLang="zh-CN" sz="2400" dirty="0">
                <a:solidFill>
                  <a:srgbClr val="556A02"/>
                </a:solidFill>
              </a:rPr>
              <a:t>-&gt;prev</a:t>
            </a:r>
          </a:p>
          <a:p>
            <a:r>
              <a:rPr lang="en-US" altLang="zh-CN" sz="2400" dirty="0">
                <a:solidFill>
                  <a:srgbClr val="FF3399"/>
                </a:solidFill>
              </a:rPr>
              <a:t>2.tmp-&gt;prev-&gt;next = </a:t>
            </a:r>
            <a:r>
              <a:rPr lang="en-US" altLang="zh-CN" sz="2400" dirty="0" err="1">
                <a:solidFill>
                  <a:srgbClr val="FF3399"/>
                </a:solidFill>
              </a:rPr>
              <a:t>tmp</a:t>
            </a:r>
            <a:r>
              <a:rPr lang="en-US" altLang="zh-CN" sz="2400" dirty="0">
                <a:solidFill>
                  <a:srgbClr val="FF3399"/>
                </a:solidFill>
              </a:rPr>
              <a:t>-&gt;next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3.delete 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回收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45615" y="18313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82115" y="22733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82115" y="4838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89445" y="93916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89445" y="18351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5615" y="14630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56517" y="1505903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45615" y="2880995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12381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8226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115175" y="2778125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  <p:grpSp>
        <p:nvGrpSpPr>
          <p:cNvPr id="42" name="组合 28"/>
          <p:cNvGrpSpPr/>
          <p:nvPr/>
        </p:nvGrpSpPr>
        <p:grpSpPr>
          <a:xfrm>
            <a:off x="1746250" y="4043045"/>
            <a:ext cx="4545965" cy="542290"/>
            <a:chOff x="2642" y="4168"/>
            <a:chExt cx="7159" cy="854"/>
          </a:xfrm>
        </p:grpSpPr>
        <p:grpSp>
          <p:nvGrpSpPr>
            <p:cNvPr id="43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6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7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8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49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1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  <p:sp>
          <p:nvSpPr>
            <p:cNvPr id="44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29</a:t>
              </a:r>
              <a:endParaRPr lang="en-US" altLang="zh-CN" dirty="0"/>
            </a:p>
          </p:txBody>
        </p:sp>
        <p:sp>
          <p:nvSpPr>
            <p:cNvPr id="45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41</a:t>
              </a:r>
              <a:endParaRPr lang="en-US" altLang="zh-CN" dirty="0"/>
            </a:p>
          </p:txBody>
        </p:sp>
      </p:grpSp>
      <p:sp>
        <p:nvSpPr>
          <p:cNvPr id="52" name="文本框 38"/>
          <p:cNvSpPr txBox="1"/>
          <p:nvPr/>
        </p:nvSpPr>
        <p:spPr>
          <a:xfrm>
            <a:off x="6294119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53" name="文本框 39"/>
          <p:cNvSpPr txBox="1"/>
          <p:nvPr/>
        </p:nvSpPr>
        <p:spPr>
          <a:xfrm>
            <a:off x="5156517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First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797050"/>
            <a:ext cx="2466340" cy="3464560"/>
            <a:chOff x="1320" y="2528"/>
            <a:chExt cx="3884" cy="5456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74" y="252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26" y="2804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799840" y="1757680"/>
            <a:ext cx="2466340" cy="3789680"/>
            <a:chOff x="5984" y="2768"/>
            <a:chExt cx="3884" cy="5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768"/>
              <a:ext cx="3884" cy="5968"/>
              <a:chOff x="1320" y="2452"/>
              <a:chExt cx="3884" cy="596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376" y="245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801" y="64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2936240" cy="3469640"/>
            <a:chOff x="1321" y="2956"/>
            <a:chExt cx="4624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950" y="534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822" y="643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0" name="文本框 87"/>
          <p:cNvSpPr txBox="1"/>
          <p:nvPr/>
        </p:nvSpPr>
        <p:spPr>
          <a:xfrm>
            <a:off x="8972550" y="376872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1" name="文本框 87"/>
          <p:cNvSpPr txBox="1"/>
          <p:nvPr/>
        </p:nvSpPr>
        <p:spPr>
          <a:xfrm>
            <a:off x="9535160" y="35871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7524115" y="1973580"/>
            <a:ext cx="2466975" cy="3469640"/>
            <a:chOff x="1321" y="2956"/>
            <a:chExt cx="3885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976" y="637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63" y="659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5" name="组合 88"/>
          <p:cNvGrpSpPr/>
          <p:nvPr/>
        </p:nvGrpSpPr>
        <p:grpSpPr>
          <a:xfrm>
            <a:off x="927735" y="2453640"/>
            <a:ext cx="2466975" cy="4056380"/>
            <a:chOff x="5985" y="2760"/>
            <a:chExt cx="3885" cy="6388"/>
          </a:xfrm>
        </p:grpSpPr>
        <p:grpSp>
          <p:nvGrpSpPr>
            <p:cNvPr id="92" name="组合 3"/>
            <p:cNvGrpSpPr/>
            <p:nvPr/>
          </p:nvGrpSpPr>
          <p:grpSpPr>
            <a:xfrm>
              <a:off x="5985" y="2760"/>
              <a:ext cx="3885" cy="6388"/>
              <a:chOff x="1321" y="2444"/>
              <a:chExt cx="3885" cy="6388"/>
            </a:xfrm>
          </p:grpSpPr>
          <p:grpSp>
            <p:nvGrpSpPr>
              <p:cNvPr id="96" name="组合 4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2" name="组合 5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11" name="椭圆 6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7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3" name="直接连接符 8"/>
                  <p:cNvCxnSpPr>
                    <a:stCxn id="112" idx="1"/>
                    <a:endCxn id="111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9"/>
                  <p:cNvCxnSpPr>
                    <a:stCxn id="112" idx="0"/>
                    <a:endCxn id="111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0"/>
                  <p:cNvCxnSpPr>
                    <a:stCxn id="112" idx="3"/>
                    <a:endCxn id="111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"/>
                  <p:cNvCxnSpPr>
                    <a:stCxn id="112" idx="2"/>
                    <a:endCxn id="111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2"/>
                  <p:cNvCxnSpPr>
                    <a:stCxn id="112" idx="7"/>
                    <a:endCxn id="111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3"/>
                  <p:cNvCxnSpPr>
                    <a:stCxn id="112" idx="6"/>
                    <a:endCxn id="111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4"/>
                  <p:cNvCxnSpPr>
                    <a:stCxn id="111" idx="5"/>
                    <a:endCxn id="112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5"/>
                  <p:cNvCxnSpPr>
                    <a:stCxn id="111" idx="4"/>
                    <a:endCxn id="112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6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04" name="文本框 17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05" name="文本框 18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6" name="文本框 19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07" name="文本框 20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08" name="文本框 21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09" name="文本框 22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0" name="文本框 23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97" name="文本框 24"/>
              <p:cNvSpPr txBox="1"/>
              <p:nvPr/>
            </p:nvSpPr>
            <p:spPr>
              <a:xfrm>
                <a:off x="1694" y="7380"/>
                <a:ext cx="3512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的下一个就是</a:t>
                </a:r>
                <a:r>
                  <a:rPr lang="en-US" altLang="zh-CN"/>
                  <a:t>First</a:t>
                </a:r>
                <a:r>
                  <a:rPr lang="zh-CN" altLang="en-US"/>
                  <a:t>，</a:t>
                </a:r>
              </a:p>
              <a:p>
                <a:r>
                  <a:rPr lang="zh-CN" altLang="en-US"/>
                  <a:t>判断【队列满】</a:t>
                </a:r>
              </a:p>
            </p:txBody>
          </p:sp>
          <p:sp>
            <p:nvSpPr>
              <p:cNvPr id="98" name="文本框 25"/>
              <p:cNvSpPr txBox="1"/>
              <p:nvPr/>
            </p:nvSpPr>
            <p:spPr>
              <a:xfrm>
                <a:off x="3350" y="2444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99" name="文本框 26"/>
              <p:cNvSpPr txBox="1"/>
              <p:nvPr/>
            </p:nvSpPr>
            <p:spPr>
              <a:xfrm>
                <a:off x="3952" y="2720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93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94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99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927735" y="2506345"/>
            <a:ext cx="2466975" cy="4003675"/>
            <a:chOff x="1461" y="3779"/>
            <a:chExt cx="3885" cy="6305"/>
          </a:xfrm>
        </p:grpSpPr>
        <p:grpSp>
          <p:nvGrpSpPr>
            <p:cNvPr id="89" name="组合 88"/>
            <p:cNvGrpSpPr/>
            <p:nvPr/>
          </p:nvGrpSpPr>
          <p:grpSpPr>
            <a:xfrm>
              <a:off x="1461" y="3779"/>
              <a:ext cx="3885" cy="6305"/>
              <a:chOff x="5985" y="2843"/>
              <a:chExt cx="3885" cy="630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985" y="2843"/>
                <a:ext cx="3885" cy="6305"/>
                <a:chOff x="1321" y="2527"/>
                <a:chExt cx="3885" cy="630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3409" y="2527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155" y="2844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 dirty="0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127" name="文本框 61"/>
          <p:cNvSpPr txBox="1"/>
          <p:nvPr/>
        </p:nvSpPr>
        <p:spPr>
          <a:xfrm>
            <a:off x="1680845" y="3054668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/>
          <p:cNvCxnSpPr/>
          <p:nvPr/>
        </p:nvCxnSpPr>
        <p:spPr>
          <a:xfrm flipV="1">
            <a:off x="5804991" y="2164150"/>
            <a:ext cx="271661" cy="14644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846138" y="1320800"/>
            <a:ext cx="4324350" cy="3248026"/>
            <a:chOff x="846138" y="1320800"/>
            <a:chExt cx="4324350" cy="3248026"/>
          </a:xfrm>
        </p:grpSpPr>
        <p:pic>
          <p:nvPicPr>
            <p:cNvPr id="1026" name="Picture 2" descr="C:\Users\coach\AppData\Local\Temp\msohtmlclip1\02\clip_image0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1320800"/>
              <a:ext cx="4324350" cy="324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コネクタ 4"/>
            <p:cNvCxnSpPr/>
            <p:nvPr/>
          </p:nvCxnSpPr>
          <p:spPr>
            <a:xfrm>
              <a:off x="2059781" y="4171950"/>
              <a:ext cx="1235869" cy="1619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2038350" y="3565525"/>
              <a:ext cx="946150" cy="5572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3190081" y="3523451"/>
              <a:ext cx="1253332" cy="2103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434828" y="1790700"/>
              <a:ext cx="213122" cy="86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3909220" y="1729740"/>
              <a:ext cx="100805" cy="5975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1664494" y="1729740"/>
              <a:ext cx="876895" cy="332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V="1">
              <a:off x="4114362" y="2165350"/>
              <a:ext cx="654488" cy="2203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01725" y="2221700"/>
              <a:ext cx="412750" cy="723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 flipV="1">
              <a:off x="2490788" y="2774157"/>
              <a:ext cx="538162" cy="6381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2759869" y="1621397"/>
              <a:ext cx="1000026" cy="571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5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745615" y="4769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5" name="组合 21"/>
          <p:cNvGrpSpPr/>
          <p:nvPr/>
        </p:nvGrpSpPr>
        <p:grpSpPr>
          <a:xfrm>
            <a:off x="1746250" y="2261870"/>
            <a:ext cx="4545965" cy="542290"/>
            <a:chOff x="2662" y="3067"/>
            <a:chExt cx="7159" cy="854"/>
          </a:xfrm>
        </p:grpSpPr>
        <p:sp>
          <p:nvSpPr>
            <p:cNvPr id="1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018915" y="18866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5" name="组合 21"/>
          <p:cNvGrpSpPr/>
          <p:nvPr/>
        </p:nvGrpSpPr>
        <p:grpSpPr>
          <a:xfrm>
            <a:off x="1746250" y="3849370"/>
            <a:ext cx="4545965" cy="542290"/>
            <a:chOff x="2662" y="3067"/>
            <a:chExt cx="7159" cy="854"/>
          </a:xfrm>
        </p:grpSpPr>
        <p:sp>
          <p:nvSpPr>
            <p:cNvPr id="2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2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4" name="文本框 23"/>
          <p:cNvSpPr txBox="1"/>
          <p:nvPr/>
        </p:nvSpPr>
        <p:spPr>
          <a:xfrm>
            <a:off x="2882265" y="34741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35" name="组合 21"/>
          <p:cNvGrpSpPr/>
          <p:nvPr/>
        </p:nvGrpSpPr>
        <p:grpSpPr>
          <a:xfrm>
            <a:off x="1746250" y="5492750"/>
            <a:ext cx="4545965" cy="542290"/>
            <a:chOff x="2662" y="3067"/>
            <a:chExt cx="7159" cy="854"/>
          </a:xfrm>
        </p:grpSpPr>
        <p:sp>
          <p:nvSpPr>
            <p:cNvPr id="3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4" name="文本框 23"/>
          <p:cNvSpPr txBox="1"/>
          <p:nvPr/>
        </p:nvSpPr>
        <p:spPr>
          <a:xfrm>
            <a:off x="1746250" y="511756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6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2140585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73787" y="430530"/>
            <a:ext cx="3051810" cy="2116455"/>
            <a:chOff x="5416" y="1416"/>
            <a:chExt cx="4806" cy="3333"/>
          </a:xfrm>
        </p:grpSpPr>
        <p:grpSp>
          <p:nvGrpSpPr>
            <p:cNvPr id="14" name="组合 13"/>
            <p:cNvGrpSpPr/>
            <p:nvPr/>
          </p:nvGrpSpPr>
          <p:grpSpPr>
            <a:xfrm>
              <a:off x="5416" y="1416"/>
              <a:ext cx="4806" cy="3333"/>
              <a:chOff x="5352" y="1480"/>
              <a:chExt cx="4806" cy="3333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+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+</a:t>
                </a:r>
                <a:endParaRPr lang="en-US" altLang="zh-CN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733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</a:t>
                </a:r>
                <a:endParaRPr lang="en-US" altLang="zh-CN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35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13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471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0"/>
            </p:cNvCxnSpPr>
            <p:nvPr/>
          </p:nvCxnSpPr>
          <p:spPr>
            <a:xfrm flipH="1">
              <a:off x="5760" y="3204"/>
              <a:ext cx="586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5"/>
              <a:endCxn id="8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383" y="3204"/>
              <a:ext cx="495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540" y="3204"/>
              <a:ext cx="358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755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グループ化 92"/>
          <p:cNvGrpSpPr/>
          <p:nvPr/>
        </p:nvGrpSpPr>
        <p:grpSpPr>
          <a:xfrm>
            <a:off x="5009526" y="454660"/>
            <a:ext cx="2551851" cy="2542541"/>
            <a:chOff x="5009526" y="454660"/>
            <a:chExt cx="2551851" cy="2542541"/>
          </a:xfrm>
        </p:grpSpPr>
        <p:grpSp>
          <p:nvGrpSpPr>
            <p:cNvPr id="46" name="组合 23"/>
            <p:cNvGrpSpPr/>
            <p:nvPr/>
          </p:nvGrpSpPr>
          <p:grpSpPr>
            <a:xfrm>
              <a:off x="5338877" y="454660"/>
              <a:ext cx="2222500" cy="1826895"/>
              <a:chOff x="5810" y="1454"/>
              <a:chExt cx="3500" cy="2877"/>
            </a:xfrm>
          </p:grpSpPr>
          <p:grpSp>
            <p:nvGrpSpPr>
              <p:cNvPr id="47" name="组合 13"/>
              <p:cNvGrpSpPr/>
              <p:nvPr/>
            </p:nvGrpSpPr>
            <p:grpSpPr>
              <a:xfrm>
                <a:off x="5810" y="1454"/>
                <a:ext cx="3500" cy="2877"/>
                <a:chOff x="5746" y="1518"/>
                <a:chExt cx="3500" cy="2877"/>
              </a:xfrm>
            </p:grpSpPr>
            <p:sp>
              <p:nvSpPr>
                <p:cNvPr id="54" name="椭圆 3"/>
                <p:cNvSpPr/>
                <p:nvPr/>
              </p:nvSpPr>
              <p:spPr>
                <a:xfrm>
                  <a:off x="7459" y="1518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?</a:t>
                  </a:r>
                </a:p>
              </p:txBody>
            </p:sp>
            <p:sp>
              <p:nvSpPr>
                <p:cNvPr id="55" name="椭圆 4"/>
                <p:cNvSpPr/>
                <p:nvPr/>
              </p:nvSpPr>
              <p:spPr>
                <a:xfrm>
                  <a:off x="6359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!</a:t>
                  </a:r>
                  <a:endParaRPr lang="en-US" altLang="zh-CN" dirty="0"/>
                </a:p>
              </p:txBody>
            </p:sp>
            <p:sp>
              <p:nvSpPr>
                <p:cNvPr id="56" name="椭圆 5"/>
                <p:cNvSpPr/>
                <p:nvPr/>
              </p:nvSpPr>
              <p:spPr>
                <a:xfrm>
                  <a:off x="8559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57" name="椭圆 6"/>
                <p:cNvSpPr/>
                <p:nvPr/>
              </p:nvSpPr>
              <p:spPr>
                <a:xfrm>
                  <a:off x="5746" y="368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 smtClean="0"/>
                    <a:t>==</a:t>
                  </a:r>
                  <a:endParaRPr lang="en-US" altLang="zh-CN" sz="900" dirty="0"/>
                </a:p>
              </p:txBody>
            </p:sp>
          </p:grpSp>
          <p:cxnSp>
            <p:nvCxnSpPr>
              <p:cNvPr id="48" name="直接箭头连接符 14"/>
              <p:cNvCxnSpPr>
                <a:stCxn id="54" idx="3"/>
                <a:endCxn id="55" idx="7"/>
              </p:cNvCxnSpPr>
              <p:nvPr/>
            </p:nvCxnSpPr>
            <p:spPr>
              <a:xfrm flipH="1">
                <a:off x="7009" y="2059"/>
                <a:ext cx="614" cy="6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15"/>
              <p:cNvCxnSpPr>
                <a:stCxn id="55" idx="3"/>
                <a:endCxn id="57" idx="0"/>
              </p:cNvCxnSpPr>
              <p:nvPr/>
            </p:nvCxnSpPr>
            <p:spPr>
              <a:xfrm flipH="1">
                <a:off x="6154" y="3204"/>
                <a:ext cx="370" cy="4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20"/>
              <p:cNvCxnSpPr>
                <a:stCxn id="54" idx="4"/>
                <a:endCxn id="69" idx="0"/>
              </p:cNvCxnSpPr>
              <p:nvPr/>
            </p:nvCxnSpPr>
            <p:spPr>
              <a:xfrm>
                <a:off x="7867" y="2163"/>
                <a:ext cx="0" cy="4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22"/>
              <p:cNvCxnSpPr>
                <a:stCxn id="54" idx="5"/>
                <a:endCxn id="56" idx="1"/>
              </p:cNvCxnSpPr>
              <p:nvPr/>
            </p:nvCxnSpPr>
            <p:spPr>
              <a:xfrm>
                <a:off x="8109" y="2059"/>
                <a:ext cx="614" cy="6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椭圆 8"/>
            <p:cNvSpPr/>
            <p:nvPr/>
          </p:nvSpPr>
          <p:spPr>
            <a:xfrm>
              <a:off x="5009526" y="2546985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4" name="椭圆 9"/>
            <p:cNvSpPr/>
            <p:nvPr/>
          </p:nvSpPr>
          <p:spPr>
            <a:xfrm>
              <a:off x="5663997" y="2546986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cxnSp>
          <p:nvCxnSpPr>
            <p:cNvPr id="65" name="直接箭头连接符 19"/>
            <p:cNvCxnSpPr>
              <a:stCxn id="57" idx="5"/>
              <a:endCxn id="64" idx="0"/>
            </p:cNvCxnSpPr>
            <p:nvPr/>
          </p:nvCxnSpPr>
          <p:spPr>
            <a:xfrm>
              <a:off x="5711235" y="2215623"/>
              <a:ext cx="170885" cy="3313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20"/>
            <p:cNvCxnSpPr>
              <a:stCxn id="57" idx="3"/>
              <a:endCxn id="63" idx="0"/>
            </p:cNvCxnSpPr>
            <p:nvPr/>
          </p:nvCxnSpPr>
          <p:spPr>
            <a:xfrm flipH="1">
              <a:off x="5227649" y="2215623"/>
              <a:ext cx="175115" cy="3313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5"/>
            <p:cNvSpPr/>
            <p:nvPr/>
          </p:nvSpPr>
          <p:spPr>
            <a:xfrm>
              <a:off x="6426632" y="1181734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</p:grpSp>
      <p:grpSp>
        <p:nvGrpSpPr>
          <p:cNvPr id="94" name="组合 23"/>
          <p:cNvGrpSpPr/>
          <p:nvPr/>
        </p:nvGrpSpPr>
        <p:grpSpPr>
          <a:xfrm>
            <a:off x="751319" y="3077845"/>
            <a:ext cx="1268730" cy="2116455"/>
            <a:chOff x="6245" y="1416"/>
            <a:chExt cx="1998" cy="3333"/>
          </a:xfrm>
        </p:grpSpPr>
        <p:grpSp>
          <p:nvGrpSpPr>
            <p:cNvPr id="95" name="组合 13"/>
            <p:cNvGrpSpPr/>
            <p:nvPr/>
          </p:nvGrpSpPr>
          <p:grpSpPr>
            <a:xfrm>
              <a:off x="6245" y="1416"/>
              <a:ext cx="1998" cy="3333"/>
              <a:chOff x="6181" y="1480"/>
              <a:chExt cx="1998" cy="3333"/>
            </a:xfrm>
          </p:grpSpPr>
          <p:sp>
            <p:nvSpPr>
              <p:cNvPr id="102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03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6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</p:grpSp>
        <p:cxnSp>
          <p:nvCxnSpPr>
            <p:cNvPr id="96" name="直接箭头连接符 14"/>
            <p:cNvCxnSpPr>
              <a:stCxn id="102" idx="3"/>
              <a:endCxn id="103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18"/>
            <p:cNvCxnSpPr>
              <a:stCxn id="103" idx="5"/>
              <a:endCxn id="106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グループ化 144"/>
          <p:cNvGrpSpPr/>
          <p:nvPr/>
        </p:nvGrpSpPr>
        <p:grpSpPr>
          <a:xfrm>
            <a:off x="2401164" y="3886200"/>
            <a:ext cx="3894023" cy="1647825"/>
            <a:chOff x="4017239" y="3895090"/>
            <a:chExt cx="3894023" cy="1647825"/>
          </a:xfrm>
        </p:grpSpPr>
        <p:grpSp>
          <p:nvGrpSpPr>
            <p:cNvPr id="109" name="组合 23"/>
            <p:cNvGrpSpPr/>
            <p:nvPr/>
          </p:nvGrpSpPr>
          <p:grpSpPr>
            <a:xfrm>
              <a:off x="4017239" y="3895090"/>
              <a:ext cx="1746885" cy="1647825"/>
              <a:chOff x="7556" y="1416"/>
              <a:chExt cx="2751" cy="2595"/>
            </a:xfrm>
          </p:grpSpPr>
          <p:grpSp>
            <p:nvGrpSpPr>
              <p:cNvPr id="110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17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19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  <p:sp>
              <p:nvSpPr>
                <p:cNvPr id="123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</p:grpSp>
          <p:cxnSp>
            <p:nvCxnSpPr>
              <p:cNvPr id="114" name="直接箭头连接符 19"/>
              <p:cNvCxnSpPr>
                <a:stCxn id="119" idx="5"/>
                <a:endCxn id="123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22"/>
              <p:cNvCxnSpPr>
                <a:stCxn id="117" idx="5"/>
                <a:endCxn id="119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右矢印 136"/>
            <p:cNvSpPr/>
            <p:nvPr/>
          </p:nvSpPr>
          <p:spPr>
            <a:xfrm>
              <a:off x="5687188" y="4476115"/>
              <a:ext cx="50038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" name="组合 23"/>
            <p:cNvGrpSpPr/>
            <p:nvPr/>
          </p:nvGrpSpPr>
          <p:grpSpPr>
            <a:xfrm>
              <a:off x="6164377" y="3895090"/>
              <a:ext cx="1746885" cy="1647825"/>
              <a:chOff x="7556" y="1416"/>
              <a:chExt cx="2751" cy="2595"/>
            </a:xfrm>
          </p:grpSpPr>
          <p:grpSp>
            <p:nvGrpSpPr>
              <p:cNvPr id="139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42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43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144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40" name="直接箭头连接符 19"/>
              <p:cNvCxnSpPr>
                <a:stCxn id="143" idx="5"/>
                <a:endCxn id="144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22"/>
              <p:cNvCxnSpPr>
                <a:stCxn id="142" idx="5"/>
                <a:endCxn id="143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グループ化 145"/>
          <p:cNvGrpSpPr/>
          <p:nvPr/>
        </p:nvGrpSpPr>
        <p:grpSpPr>
          <a:xfrm>
            <a:off x="6931467" y="3886200"/>
            <a:ext cx="3894023" cy="1647825"/>
            <a:chOff x="4017239" y="3895090"/>
            <a:chExt cx="3894023" cy="1647825"/>
          </a:xfrm>
        </p:grpSpPr>
        <p:grpSp>
          <p:nvGrpSpPr>
            <p:cNvPr id="147" name="组合 23"/>
            <p:cNvGrpSpPr/>
            <p:nvPr/>
          </p:nvGrpSpPr>
          <p:grpSpPr>
            <a:xfrm>
              <a:off x="4017239" y="3895090"/>
              <a:ext cx="1746885" cy="1647825"/>
              <a:chOff x="7556" y="1416"/>
              <a:chExt cx="2751" cy="2595"/>
            </a:xfrm>
          </p:grpSpPr>
          <p:grpSp>
            <p:nvGrpSpPr>
              <p:cNvPr id="156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59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  <p:sp>
              <p:nvSpPr>
                <p:cNvPr id="160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  <p:sp>
              <p:nvSpPr>
                <p:cNvPr id="161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57" name="直接箭头连接符 19"/>
              <p:cNvCxnSpPr>
                <a:stCxn id="160" idx="5"/>
                <a:endCxn id="161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22"/>
              <p:cNvCxnSpPr>
                <a:stCxn id="159" idx="5"/>
                <a:endCxn id="160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右矢印 147"/>
            <p:cNvSpPr/>
            <p:nvPr/>
          </p:nvSpPr>
          <p:spPr>
            <a:xfrm>
              <a:off x="5687188" y="4476115"/>
              <a:ext cx="50038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9" name="组合 23"/>
            <p:cNvGrpSpPr/>
            <p:nvPr/>
          </p:nvGrpSpPr>
          <p:grpSpPr>
            <a:xfrm>
              <a:off x="6164377" y="3895090"/>
              <a:ext cx="1746885" cy="1647825"/>
              <a:chOff x="7556" y="1416"/>
              <a:chExt cx="2751" cy="2595"/>
            </a:xfrm>
          </p:grpSpPr>
          <p:grpSp>
            <p:nvGrpSpPr>
              <p:cNvPr id="150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53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12</a:t>
                  </a:r>
                  <a:endParaRPr lang="en-US" altLang="zh-CN" sz="900" b="1" dirty="0"/>
                </a:p>
              </p:txBody>
            </p:sp>
            <p:sp>
              <p:nvSpPr>
                <p:cNvPr id="154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10</a:t>
                  </a:r>
                  <a:endParaRPr lang="en-US" altLang="zh-CN" sz="900" b="1" dirty="0"/>
                </a:p>
              </p:txBody>
            </p:sp>
            <p:sp>
              <p:nvSpPr>
                <p:cNvPr id="155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51" name="直接箭头连接符 19"/>
              <p:cNvCxnSpPr>
                <a:stCxn id="154" idx="5"/>
                <a:endCxn id="155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22"/>
              <p:cNvCxnSpPr>
                <a:stCxn id="153" idx="5"/>
                <a:endCxn id="154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グループ化 190"/>
          <p:cNvGrpSpPr/>
          <p:nvPr/>
        </p:nvGrpSpPr>
        <p:grpSpPr>
          <a:xfrm>
            <a:off x="7847539" y="441803"/>
            <a:ext cx="1883030" cy="1989852"/>
            <a:chOff x="7847539" y="441803"/>
            <a:chExt cx="1883030" cy="1989852"/>
          </a:xfrm>
        </p:grpSpPr>
        <p:grpSp>
          <p:nvGrpSpPr>
            <p:cNvPr id="178" name="グループ化 177"/>
            <p:cNvGrpSpPr/>
            <p:nvPr/>
          </p:nvGrpSpPr>
          <p:grpSpPr>
            <a:xfrm>
              <a:off x="8023984" y="441803"/>
              <a:ext cx="1706585" cy="1989852"/>
              <a:chOff x="8061799" y="417861"/>
              <a:chExt cx="1706585" cy="1989852"/>
            </a:xfrm>
          </p:grpSpPr>
          <p:grpSp>
            <p:nvGrpSpPr>
              <p:cNvPr id="167" name="グループ化 166"/>
              <p:cNvGrpSpPr/>
              <p:nvPr/>
            </p:nvGrpSpPr>
            <p:grpSpPr>
              <a:xfrm>
                <a:off x="8434157" y="648334"/>
                <a:ext cx="961869" cy="734690"/>
                <a:chOff x="8434157" y="648334"/>
                <a:chExt cx="961869" cy="734690"/>
              </a:xfrm>
            </p:grpSpPr>
            <p:sp>
              <p:nvSpPr>
                <p:cNvPr id="164" name="椭圆 9"/>
                <p:cNvSpPr/>
                <p:nvPr/>
              </p:nvSpPr>
              <p:spPr>
                <a:xfrm>
                  <a:off x="8678352" y="648334"/>
                  <a:ext cx="436245" cy="4502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cxnSp>
              <p:nvCxnSpPr>
                <p:cNvPr id="165" name="直接箭头连接符 19"/>
                <p:cNvCxnSpPr>
                  <a:stCxn id="164" idx="5"/>
                  <a:endCxn id="171" idx="1"/>
                </p:cNvCxnSpPr>
                <p:nvPr/>
              </p:nvCxnSpPr>
              <p:spPr>
                <a:xfrm>
                  <a:off x="9050710" y="1032617"/>
                  <a:ext cx="345316" cy="35040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箭头连接符 20"/>
                <p:cNvCxnSpPr>
                  <a:stCxn id="164" idx="3"/>
                  <a:endCxn id="168" idx="7"/>
                </p:cNvCxnSpPr>
                <p:nvPr/>
              </p:nvCxnSpPr>
              <p:spPr>
                <a:xfrm flipH="1">
                  <a:off x="8434157" y="1032617"/>
                  <a:ext cx="308082" cy="3475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椭圆 9"/>
              <p:cNvSpPr/>
              <p:nvPr/>
            </p:nvSpPr>
            <p:spPr>
              <a:xfrm>
                <a:off x="8061799" y="1314233"/>
                <a:ext cx="436245" cy="45021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71" name="椭圆 9"/>
              <p:cNvSpPr/>
              <p:nvPr/>
            </p:nvSpPr>
            <p:spPr>
              <a:xfrm>
                <a:off x="9332139" y="1317092"/>
                <a:ext cx="436245" cy="45021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77" name="角丸四角形 176"/>
              <p:cNvSpPr/>
              <p:nvPr/>
            </p:nvSpPr>
            <p:spPr>
              <a:xfrm rot="1595043">
                <a:off x="8083448" y="417861"/>
                <a:ext cx="885092" cy="1989852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79" name="直接箭头连接符 20"/>
            <p:cNvCxnSpPr>
              <a:stCxn id="168" idx="3"/>
            </p:cNvCxnSpPr>
            <p:nvPr/>
          </p:nvCxnSpPr>
          <p:spPr>
            <a:xfrm flipH="1">
              <a:off x="7847539" y="1722458"/>
              <a:ext cx="240332" cy="290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9"/>
            <p:cNvCxnSpPr>
              <a:stCxn id="168" idx="5"/>
            </p:cNvCxnSpPr>
            <p:nvPr/>
          </p:nvCxnSpPr>
          <p:spPr>
            <a:xfrm>
              <a:off x="8396342" y="1722458"/>
              <a:ext cx="218509" cy="304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739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树 </a:t>
            </a:r>
            <a:r>
              <a:rPr lang="en-US" altLang="zh-CN" dirty="0"/>
              <a:t>a[] = </a:t>
            </a:r>
            <a:r>
              <a:rPr lang="en-US" altLang="zh-CN"/>
              <a:t>{</a:t>
            </a:r>
            <a:r>
              <a:rPr lang="en-US" altLang="zh-CN" smtClean="0"/>
              <a:t>6,4,8,2,7,9,1,3,10,0}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搜索</a:t>
            </a:r>
            <a:r>
              <a:rPr lang="en-US" altLang="zh-CN" sz="2400" b="1" dirty="0">
                <a:solidFill>
                  <a:srgbClr val="7030A0"/>
                </a:solidFill>
              </a:rPr>
              <a:t>11</a:t>
            </a:r>
            <a:r>
              <a:rPr lang="zh-CN" altLang="en-US" sz="2400" b="1" dirty="0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 dirty="0">
                <a:solidFill>
                  <a:srgbClr val="7030A0"/>
                </a:solidFill>
              </a:rPr>
              <a:t>1.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6</a:t>
            </a:r>
            <a:r>
              <a:rPr lang="zh-CN" altLang="en-US" sz="2400" b="1" dirty="0">
                <a:solidFill>
                  <a:srgbClr val="7030A0"/>
                </a:solidFill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2.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8</a:t>
            </a:r>
            <a:r>
              <a:rPr lang="zh-CN" altLang="en-US" sz="2400" b="1" dirty="0">
                <a:solidFill>
                  <a:srgbClr val="7030A0"/>
                </a:solidFill>
              </a:rPr>
              <a:t>，往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 dirty="0">
                <a:solidFill>
                  <a:srgbClr val="7030A0"/>
                </a:solidFill>
              </a:rPr>
              <a:t>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3.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smtClean="0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 smtClean="0">
                <a:solidFill>
                  <a:srgbClr val="7030A0"/>
                </a:solidFill>
                <a:sym typeface="+mn-ea"/>
              </a:rPr>
              <a:t>，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前序遍历</a:t>
            </a:r>
            <a:r>
              <a:rPr lang="en-US" altLang="zh-CN" dirty="0"/>
              <a:t>:</a:t>
            </a:r>
            <a:r>
              <a:rPr lang="zh-CN" altLang="zh-CN" dirty="0"/>
              <a:t>（中左右）</a:t>
            </a:r>
            <a:r>
              <a:rPr lang="en-US" altLang="zh-CN"/>
              <a:t>: </a:t>
            </a:r>
            <a:r>
              <a:rPr lang="en-US" altLang="zh-CN" smtClean="0"/>
              <a:t>6-4-2-1-0-3-8-7-9-10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>
                <a:sym typeface="+mn-ea"/>
              </a:rPr>
              <a:t>中序遍历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0-1-2-3-4-6-7-8-9-10</a:t>
            </a:r>
            <a:r>
              <a:rPr lang="en-US" altLang="zh-CN" dirty="0">
                <a:sym typeface="+mn-ea"/>
              </a:rPr>
              <a:t/>
            </a:r>
            <a:br>
              <a:rPr lang="en-US" altLang="zh-CN" dirty="0">
                <a:sym typeface="+mn-ea"/>
              </a:rPr>
            </a:br>
            <a:r>
              <a:rPr lang="zh-CN" altLang="zh-CN" dirty="0">
                <a:sym typeface="+mn-ea"/>
              </a:rPr>
              <a:t>后序遍历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0-1-3-2-4-7-10-9-8-6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 dirty="0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6-4-2-1-0-3-8-7-9-10</a:t>
            </a:r>
            <a:endParaRPr lang="en-US" altLang="zh-CN" dirty="0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</a:t>
              </a:r>
              <a:endParaRPr lang="en-US" altLang="zh-CN" sz="1400" dirty="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6-4-2-1-0-3-8</a:t>
              </a:r>
              <a:endParaRPr lang="en-US" altLang="zh-CN" sz="1400" dirty="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8</a:t>
                  </a:r>
                  <a:endParaRPr lang="en-US" altLang="zh-CN" dirty="0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后序遍历</a:t>
            </a:r>
            <a:r>
              <a:rPr lang="en-US" altLang="zh-CN"/>
              <a:t>: </a:t>
            </a:r>
            <a:r>
              <a:rPr lang="en-US" altLang="zh-CN" smtClean="0"/>
              <a:t>0-1-3-2-4-7-10-9-8-6</a:t>
            </a: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21"/>
          <p:cNvGrpSpPr/>
          <p:nvPr/>
        </p:nvGrpSpPr>
        <p:grpSpPr>
          <a:xfrm>
            <a:off x="534035" y="2054106"/>
            <a:ext cx="4545965" cy="542290"/>
            <a:chOff x="2662" y="3067"/>
            <a:chExt cx="7159" cy="854"/>
          </a:xfrm>
        </p:grpSpPr>
        <p:sp>
          <p:nvSpPr>
            <p:cNvPr id="6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8" name="文本框 23"/>
          <p:cNvSpPr txBox="1"/>
          <p:nvPr/>
        </p:nvSpPr>
        <p:spPr>
          <a:xfrm>
            <a:off x="1102360" y="17315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04" name="文本框 23"/>
          <p:cNvSpPr txBox="1"/>
          <p:nvPr/>
        </p:nvSpPr>
        <p:spPr>
          <a:xfrm>
            <a:off x="533400" y="173081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16" name="组合 21"/>
          <p:cNvGrpSpPr/>
          <p:nvPr/>
        </p:nvGrpSpPr>
        <p:grpSpPr>
          <a:xfrm>
            <a:off x="534670" y="3003490"/>
            <a:ext cx="4545965" cy="542290"/>
            <a:chOff x="2662" y="3067"/>
            <a:chExt cx="7159" cy="854"/>
          </a:xfrm>
        </p:grpSpPr>
        <p:sp>
          <p:nvSpPr>
            <p:cNvPr id="11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2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3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4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25" name="文本框 23"/>
          <p:cNvSpPr txBox="1"/>
          <p:nvPr/>
        </p:nvSpPr>
        <p:spPr>
          <a:xfrm>
            <a:off x="2235200" y="2692777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26" name="文本框 23"/>
          <p:cNvSpPr txBox="1"/>
          <p:nvPr/>
        </p:nvSpPr>
        <p:spPr>
          <a:xfrm>
            <a:off x="1076325" y="269087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27" name="组合 21"/>
          <p:cNvGrpSpPr/>
          <p:nvPr/>
        </p:nvGrpSpPr>
        <p:grpSpPr>
          <a:xfrm>
            <a:off x="534670" y="3902075"/>
            <a:ext cx="4545965" cy="542290"/>
            <a:chOff x="2662" y="3067"/>
            <a:chExt cx="7159" cy="854"/>
          </a:xfrm>
        </p:grpSpPr>
        <p:sp>
          <p:nvSpPr>
            <p:cNvPr id="12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3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4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5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6" name="文本框 23"/>
          <p:cNvSpPr txBox="1"/>
          <p:nvPr/>
        </p:nvSpPr>
        <p:spPr>
          <a:xfrm>
            <a:off x="2794000" y="361624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37" name="文本框 23"/>
          <p:cNvSpPr txBox="1"/>
          <p:nvPr/>
        </p:nvSpPr>
        <p:spPr>
          <a:xfrm>
            <a:off x="1647825" y="360164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38" name="组合 21"/>
          <p:cNvGrpSpPr/>
          <p:nvPr/>
        </p:nvGrpSpPr>
        <p:grpSpPr>
          <a:xfrm>
            <a:off x="534670" y="4800660"/>
            <a:ext cx="4545965" cy="542290"/>
            <a:chOff x="2662" y="3067"/>
            <a:chExt cx="7159" cy="854"/>
          </a:xfrm>
        </p:grpSpPr>
        <p:sp>
          <p:nvSpPr>
            <p:cNvPr id="13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en-US" altLang="zh-CN" dirty="0"/>
            </a:p>
          </p:txBody>
        </p:sp>
        <p:sp>
          <p:nvSpPr>
            <p:cNvPr id="145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6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47" name="文本框 23"/>
          <p:cNvSpPr txBox="1"/>
          <p:nvPr/>
        </p:nvSpPr>
        <p:spPr>
          <a:xfrm>
            <a:off x="3937000" y="451483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48" name="文本框 23"/>
          <p:cNvSpPr txBox="1"/>
          <p:nvPr/>
        </p:nvSpPr>
        <p:spPr>
          <a:xfrm>
            <a:off x="2193925" y="45002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>
          <a:xfrm>
            <a:off x="416675" y="444817"/>
            <a:ext cx="2583180" cy="2116455"/>
            <a:chOff x="5416" y="1416"/>
            <a:chExt cx="4068" cy="3333"/>
          </a:xfrm>
        </p:grpSpPr>
        <p:grpSp>
          <p:nvGrpSpPr>
            <p:cNvPr id="5" name="组合 13"/>
            <p:cNvGrpSpPr/>
            <p:nvPr/>
          </p:nvGrpSpPr>
          <p:grpSpPr>
            <a:xfrm>
              <a:off x="5416" y="1416"/>
              <a:ext cx="4068" cy="3333"/>
              <a:chOff x="5352" y="1480"/>
              <a:chExt cx="4068" cy="3333"/>
            </a:xfrm>
          </p:grpSpPr>
          <p:sp>
            <p:nvSpPr>
              <p:cNvPr id="12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</a:t>
                </a:r>
                <a:endParaRPr lang="en-US" altLang="zh-CN" dirty="0"/>
              </a:p>
            </p:txBody>
          </p:sp>
          <p:sp>
            <p:nvSpPr>
              <p:cNvPr id="13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</a:t>
                </a:r>
                <a:endParaRPr lang="en-US" altLang="zh-CN" dirty="0"/>
              </a:p>
            </p:txBody>
          </p:sp>
          <p:sp>
            <p:nvSpPr>
              <p:cNvPr id="14" name="椭圆 5"/>
              <p:cNvSpPr/>
              <p:nvPr/>
            </p:nvSpPr>
            <p:spPr>
              <a:xfrm>
                <a:off x="8733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</a:t>
                </a:r>
                <a:endParaRPr lang="en-US" altLang="zh-CN" dirty="0"/>
              </a:p>
            </p:txBody>
          </p:sp>
          <p:sp>
            <p:nvSpPr>
              <p:cNvPr id="15" name="椭圆 6"/>
              <p:cNvSpPr/>
              <p:nvPr/>
            </p:nvSpPr>
            <p:spPr>
              <a:xfrm>
                <a:off x="535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endParaRPr lang="en-US" altLang="zh-CN" dirty="0"/>
              </a:p>
            </p:txBody>
          </p:sp>
          <p:sp>
            <p:nvSpPr>
              <p:cNvPr id="16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en-US" altLang="zh-CN" dirty="0"/>
              </a:p>
            </p:txBody>
          </p:sp>
        </p:grpSp>
        <p:cxnSp>
          <p:nvCxnSpPr>
            <p:cNvPr id="6" name="直接箭头连接符 14"/>
            <p:cNvCxnSpPr>
              <a:stCxn id="12" idx="3"/>
              <a:endCxn id="13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15"/>
            <p:cNvCxnSpPr>
              <a:stCxn id="13" idx="3"/>
              <a:endCxn id="15" idx="0"/>
            </p:cNvCxnSpPr>
            <p:nvPr/>
          </p:nvCxnSpPr>
          <p:spPr>
            <a:xfrm flipH="1">
              <a:off x="5760" y="3204"/>
              <a:ext cx="586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18"/>
            <p:cNvCxnSpPr>
              <a:stCxn id="13" idx="5"/>
              <a:endCxn id="16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22"/>
            <p:cNvCxnSpPr>
              <a:stCxn id="12" idx="5"/>
              <a:endCxn id="14" idx="1"/>
            </p:cNvCxnSpPr>
            <p:nvPr/>
          </p:nvCxnSpPr>
          <p:spPr>
            <a:xfrm>
              <a:off x="8142" y="2021"/>
              <a:ext cx="755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グループ化 54"/>
          <p:cNvGrpSpPr/>
          <p:nvPr/>
        </p:nvGrpSpPr>
        <p:grpSpPr>
          <a:xfrm>
            <a:off x="4969625" y="361631"/>
            <a:ext cx="1737995" cy="2626360"/>
            <a:chOff x="4969625" y="361631"/>
            <a:chExt cx="1737995" cy="2626360"/>
          </a:xfrm>
        </p:grpSpPr>
        <p:grpSp>
          <p:nvGrpSpPr>
            <p:cNvPr id="22" name="组合 23"/>
            <p:cNvGrpSpPr/>
            <p:nvPr/>
          </p:nvGrpSpPr>
          <p:grpSpPr>
            <a:xfrm>
              <a:off x="4969625" y="361631"/>
              <a:ext cx="1737995" cy="2626360"/>
              <a:chOff x="5506" y="1416"/>
              <a:chExt cx="2737" cy="4136"/>
            </a:xfrm>
          </p:grpSpPr>
          <p:grpSp>
            <p:nvGrpSpPr>
              <p:cNvPr id="23" name="组合 13"/>
              <p:cNvGrpSpPr/>
              <p:nvPr/>
            </p:nvGrpSpPr>
            <p:grpSpPr>
              <a:xfrm>
                <a:off x="5506" y="1416"/>
                <a:ext cx="2737" cy="4136"/>
                <a:chOff x="5442" y="1480"/>
                <a:chExt cx="2737" cy="4136"/>
              </a:xfrm>
            </p:grpSpPr>
            <p:sp>
              <p:nvSpPr>
                <p:cNvPr id="28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</a:t>
                  </a:r>
                  <a:endParaRPr lang="en-US" altLang="zh-CN" dirty="0"/>
                </a:p>
              </p:txBody>
            </p:sp>
            <p:sp>
              <p:nvSpPr>
                <p:cNvPr id="29" name="椭圆 4"/>
                <p:cNvSpPr/>
                <p:nvPr/>
              </p:nvSpPr>
              <p:spPr>
                <a:xfrm>
                  <a:off x="6618" y="2477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C</a:t>
                  </a:r>
                  <a:endParaRPr lang="en-US" altLang="zh-CN" dirty="0"/>
                </a:p>
              </p:txBody>
            </p:sp>
            <p:sp>
              <p:nvSpPr>
                <p:cNvPr id="30" name="椭圆 5"/>
                <p:cNvSpPr/>
                <p:nvPr/>
              </p:nvSpPr>
              <p:spPr>
                <a:xfrm>
                  <a:off x="5442" y="4907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B</a:t>
                  </a:r>
                  <a:endParaRPr lang="en-US" altLang="zh-CN" dirty="0"/>
                </a:p>
              </p:txBody>
            </p:sp>
            <p:sp>
              <p:nvSpPr>
                <p:cNvPr id="31" name="椭圆 6"/>
                <p:cNvSpPr/>
                <p:nvPr/>
              </p:nvSpPr>
              <p:spPr>
                <a:xfrm>
                  <a:off x="6001" y="364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</a:t>
                  </a:r>
                  <a:endParaRPr lang="en-US" altLang="zh-CN" dirty="0"/>
                </a:p>
              </p:txBody>
            </p:sp>
          </p:grpSp>
          <p:cxnSp>
            <p:nvCxnSpPr>
              <p:cNvPr id="24" name="直接箭头连接符 14"/>
              <p:cNvCxnSpPr>
                <a:stCxn id="28" idx="3"/>
                <a:endCxn id="29" idx="7"/>
              </p:cNvCxnSpPr>
              <p:nvPr/>
            </p:nvCxnSpPr>
            <p:spPr>
              <a:xfrm flipH="1">
                <a:off x="7268" y="2021"/>
                <a:ext cx="388" cy="4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15"/>
              <p:cNvCxnSpPr>
                <a:stCxn id="29" idx="3"/>
                <a:endCxn id="31" idx="0"/>
              </p:cNvCxnSpPr>
              <p:nvPr/>
            </p:nvCxnSpPr>
            <p:spPr>
              <a:xfrm flipH="1">
                <a:off x="6409" y="3018"/>
                <a:ext cx="374" cy="5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箭头连接符 15"/>
            <p:cNvCxnSpPr>
              <a:stCxn id="31" idx="3"/>
              <a:endCxn id="30" idx="0"/>
            </p:cNvCxnSpPr>
            <p:nvPr/>
          </p:nvCxnSpPr>
          <p:spPr>
            <a:xfrm flipH="1">
              <a:off x="5187748" y="2117514"/>
              <a:ext cx="200729" cy="420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57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 dirty="0"/>
              <a:t>zigzag</a:t>
            </a:r>
            <a:r>
              <a:rPr lang="zh-CN" altLang="zh-CN" dirty="0"/>
              <a:t>遍历</a:t>
            </a:r>
            <a:r>
              <a:rPr lang="en-US" altLang="zh-CN" dirty="0"/>
              <a:t>:[6]-[8,4]-[2,7,9</a:t>
            </a:r>
            <a:r>
              <a:rPr lang="en-US" altLang="zh-CN"/>
              <a:t>]-[</a:t>
            </a:r>
            <a:r>
              <a:rPr lang="en-US" altLang="zh-CN" smtClean="0"/>
              <a:t>10,3,1]-[0]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 dirty="0" smtClean="0">
                <a:sym typeface="+mn-ea"/>
              </a:rPr>
              <a:t>删除节点</a:t>
            </a:r>
            <a:r>
              <a:rPr lang="en-US" altLang="zh-CN" dirty="0" smtClean="0">
                <a:sym typeface="+mn-ea"/>
              </a:rPr>
              <a:t>9(</a:t>
            </a:r>
            <a:r>
              <a:rPr lang="zh-CN" altLang="en-US" dirty="0">
                <a:sym typeface="+mn-ea"/>
              </a:rPr>
              <a:t>后驱值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代替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7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AVL</a:t>
            </a:r>
            <a:r>
              <a:rPr lang="zh-CN" altLang="en-US" dirty="0">
                <a:sym typeface="+mn-ea"/>
              </a:rPr>
              <a:t>树依次插入</a:t>
            </a:r>
            <a:r>
              <a:rPr lang="zh-CN" altLang="en-US">
                <a:sym typeface="+mn-ea"/>
              </a:rPr>
              <a:t>{</a:t>
            </a:r>
            <a:r>
              <a:rPr lang="zh-CN" altLang="en-US" smtClean="0">
                <a:sym typeface="+mn-ea"/>
              </a:rPr>
              <a:t>6,4,8,2,7,9,1,3,10,0}</a:t>
            </a:r>
            <a:endParaRPr lang="zh-CN" altLang="en-US" dirty="0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(1/3)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/>
              <a:t>.</a:t>
            </a:r>
            <a:r>
              <a:rPr lang="zh-CN" altLang="en-US" sz="2800" smtClean="0"/>
              <a:t>后序遍历到节点</a:t>
            </a:r>
            <a:r>
              <a:rPr lang="en-US" altLang="zh-CN" sz="2800" smtClean="0"/>
              <a:t>0</a:t>
            </a:r>
            <a:r>
              <a:rPr lang="zh-CN" altLang="en-US" sz="2800" smtClean="0"/>
              <a:t>没有子树</a:t>
            </a:r>
            <a:r>
              <a:rPr lang="zh-CN" altLang="en-US" sz="2800"/>
              <a:t>，</a:t>
            </a:r>
            <a:r>
              <a:rPr lang="en-US" altLang="zh-CN" sz="2800" smtClean="0"/>
              <a:t>visited[0]=</a:t>
            </a:r>
            <a:r>
              <a:rPr lang="en-US" altLang="zh-CN" sz="2800" dirty="0"/>
              <a:t>TRUE,</a:t>
            </a:r>
            <a:r>
              <a:rPr lang="zh-CN" altLang="en-US" sz="2800" dirty="0"/>
              <a:t>发现</a:t>
            </a:r>
            <a:r>
              <a:rPr lang="en-US" altLang="zh-CN" sz="2800" dirty="0"/>
              <a:t>3</a:t>
            </a:r>
            <a:r>
              <a:rPr lang="zh-CN" altLang="en-US" sz="2800" dirty="0"/>
              <a:t>未访问</a:t>
            </a:r>
            <a:r>
              <a:rPr lang="en-US" altLang="zh-CN" sz="2800" dirty="0"/>
              <a:t>,</a:t>
            </a:r>
            <a:r>
              <a:rPr lang="zh-CN" altLang="en-US" sz="2800" dirty="0"/>
              <a:t>暂不处理</a:t>
            </a:r>
            <a:r>
              <a:rPr lang="en-US" altLang="zh-CN" sz="2800" dirty="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初始化不相交集</a:t>
            </a:r>
            <a:r>
              <a:rPr lang="en-US" altLang="zh-CN" sz="2800" dirty="0" err="1"/>
              <a:t>lca</a:t>
            </a:r>
            <a:r>
              <a:rPr lang="en-US" altLang="zh-CN" sz="2800" dirty="0"/>
              <a:t>[],</a:t>
            </a:r>
            <a:r>
              <a:rPr lang="zh-CN" altLang="en-US" sz="2800" dirty="0"/>
              <a:t>令</a:t>
            </a:r>
            <a:r>
              <a:rPr lang="en-US" altLang="zh-CN" sz="2800" dirty="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(2/3)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以此回溯到</a:t>
            </a:r>
            <a:r>
              <a:rPr lang="en-US" altLang="zh-CN" sz="2800" dirty="0"/>
              <a:t>2</a:t>
            </a:r>
            <a:r>
              <a:rPr lang="zh-CN" altLang="en-US" sz="2800" dirty="0"/>
              <a:t>节点</a:t>
            </a:r>
            <a:r>
              <a:rPr lang="en-US" altLang="zh-CN" sz="2800" dirty="0"/>
              <a:t>,</a:t>
            </a:r>
            <a:r>
              <a:rPr lang="zh-CN" altLang="en-US" sz="2800" dirty="0"/>
              <a:t>执行合并操作</a:t>
            </a:r>
            <a:r>
              <a:rPr lang="en-US" altLang="zh-CN" sz="2800" dirty="0"/>
              <a:t>union(ancestors[], 2,1):</a:t>
            </a:r>
          </a:p>
          <a:p>
            <a:r>
              <a:rPr lang="zh-CN" altLang="en-US" sz="2800" dirty="0"/>
              <a:t>令</a:t>
            </a:r>
            <a:r>
              <a:rPr lang="en-US" altLang="zh-CN" sz="2800" dirty="0"/>
              <a:t>1</a:t>
            </a:r>
            <a:r>
              <a:rPr lang="zh-CN" altLang="en-US" sz="2800" dirty="0"/>
              <a:t>与</a:t>
            </a:r>
            <a:r>
              <a:rPr lang="en-US" altLang="zh-CN" sz="2800" dirty="0"/>
              <a:t>2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r>
              <a:rPr lang="zh-CN" altLang="en-US" sz="2800" smtClean="0"/>
              <a:t>此时</a:t>
            </a:r>
            <a:r>
              <a:rPr lang="en-US" altLang="zh-CN" sz="2800" smtClean="0">
                <a:solidFill>
                  <a:srgbClr val="FF0000"/>
                </a:solidFill>
              </a:rPr>
              <a:t>0,1,2</a:t>
            </a:r>
            <a:r>
              <a:rPr lang="zh-CN" altLang="en-US" sz="2800" dirty="0">
                <a:solidFill>
                  <a:srgbClr val="FF0000"/>
                </a:solidFill>
              </a:rPr>
              <a:t>同属于</a:t>
            </a:r>
            <a:r>
              <a:rPr lang="zh-CN" altLang="en-US" sz="2800" dirty="0"/>
              <a:t>名为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3.</a:t>
            </a:r>
            <a:r>
              <a:rPr lang="zh-CN" altLang="en-US" sz="2800" dirty="0"/>
              <a:t>回溯至节点</a:t>
            </a:r>
            <a:r>
              <a:rPr lang="en-US" altLang="zh-CN" sz="2800" dirty="0"/>
              <a:t>1,</a:t>
            </a:r>
            <a:r>
              <a:rPr lang="zh-CN" altLang="en-US" sz="2800" dirty="0"/>
              <a:t>执行合并操作</a:t>
            </a:r>
          </a:p>
          <a:p>
            <a:pPr algn="l"/>
            <a:r>
              <a:rPr lang="en-US" altLang="zh-CN" sz="2800" dirty="0"/>
              <a:t>union(ancestors[], 1</a:t>
            </a:r>
            <a:r>
              <a:rPr lang="en-US" altLang="zh-CN" sz="2800"/>
              <a:t>, </a:t>
            </a:r>
            <a:r>
              <a:rPr lang="en-US" altLang="zh-CN" sz="2800" smtClean="0"/>
              <a:t>0):</a:t>
            </a:r>
            <a:endParaRPr lang="en-US" altLang="zh-CN" sz="2800" dirty="0"/>
          </a:p>
          <a:p>
            <a:pPr algn="l"/>
            <a:r>
              <a:rPr lang="zh-CN" altLang="en-US" sz="2800" smtClean="0"/>
              <a:t>令</a:t>
            </a:r>
            <a:r>
              <a:rPr lang="en-US" altLang="zh-CN" sz="2800" smtClean="0"/>
              <a:t>0</a:t>
            </a:r>
            <a:r>
              <a:rPr lang="zh-CN" altLang="en-US" sz="2800" smtClean="0"/>
              <a:t>与</a:t>
            </a:r>
            <a:r>
              <a:rPr lang="en-US" altLang="zh-CN" sz="2800" dirty="0"/>
              <a:t>1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pPr algn="l"/>
            <a:r>
              <a:rPr lang="zh-CN" altLang="en-US" sz="2800" dirty="0"/>
              <a:t>且集合名为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(3/3)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5.</a:t>
            </a:r>
            <a:r>
              <a:rPr lang="zh-CN" altLang="en-US" sz="2800" dirty="0"/>
              <a:t>访问</a:t>
            </a:r>
            <a:r>
              <a:rPr lang="en-US" altLang="zh-CN" sz="2800" dirty="0"/>
              <a:t>2</a:t>
            </a:r>
            <a:r>
              <a:rPr lang="zh-CN" altLang="en-US" sz="2800" dirty="0"/>
              <a:t>的右子树</a:t>
            </a:r>
            <a:r>
              <a:rPr lang="en-US" altLang="zh-CN" sz="2800" dirty="0"/>
              <a:t>-&gt;</a:t>
            </a:r>
            <a:r>
              <a:rPr lang="zh-CN" altLang="en-US" sz="2800" dirty="0"/>
              <a:t>节点</a:t>
            </a:r>
            <a:r>
              <a:rPr lang="en-US" altLang="zh-CN" sz="2800" dirty="0"/>
              <a:t>3,</a:t>
            </a:r>
            <a:r>
              <a:rPr lang="en-US" altLang="zh-CN" sz="2800" dirty="0">
                <a:sym typeface="+mn-ea"/>
              </a:rPr>
              <a:t>visited[3]=TRUE</a:t>
            </a:r>
          </a:p>
          <a:p>
            <a:pPr algn="l"/>
            <a:r>
              <a:rPr lang="zh-CN" altLang="en-US" sz="2800" smtClean="0">
                <a:sym typeface="+mn-ea"/>
              </a:rPr>
              <a:t>此时发现配对节点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已经被访问过</a:t>
            </a:r>
            <a:r>
              <a:rPr lang="en-US" altLang="zh-CN" sz="2800" dirty="0">
                <a:sym typeface="+mn-ea"/>
              </a:rPr>
              <a:t>,</a:t>
            </a:r>
          </a:p>
          <a:p>
            <a:pPr algn="l"/>
            <a:r>
              <a:rPr lang="en-US" altLang="zh-CN" sz="2800" smtClean="0">
                <a:sym typeface="+mn-ea"/>
              </a:rPr>
              <a:t>LCA(0,3</a:t>
            </a:r>
            <a:r>
              <a:rPr lang="en-US" altLang="zh-CN" sz="2800" dirty="0">
                <a:sym typeface="+mn-ea"/>
              </a:rPr>
              <a:t>)=find(ancestors</a:t>
            </a:r>
            <a:r>
              <a:rPr lang="en-US" altLang="zh-CN" sz="2800">
                <a:sym typeface="+mn-ea"/>
              </a:rPr>
              <a:t>[], </a:t>
            </a:r>
            <a:r>
              <a:rPr lang="en-US" altLang="zh-CN" sz="2800" smtClean="0">
                <a:sym typeface="+mn-ea"/>
              </a:rPr>
              <a:t>0):</a:t>
            </a:r>
            <a:endParaRPr lang="en-US" altLang="zh-CN" sz="2800" dirty="0">
              <a:sym typeface="+mn-ea"/>
            </a:endParaRPr>
          </a:p>
          <a:p>
            <a:pPr algn="l"/>
            <a:r>
              <a:rPr lang="zh-CN" altLang="en-US" sz="2800" smtClean="0">
                <a:sym typeface="+mn-ea"/>
              </a:rPr>
              <a:t>即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与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的最小</a:t>
            </a:r>
            <a:r>
              <a:rPr lang="zh-CN" altLang="en-US" sz="2800">
                <a:sym typeface="+mn-ea"/>
              </a:rPr>
              <a:t>公共</a:t>
            </a:r>
            <a:r>
              <a:rPr lang="zh-CN" altLang="en-US" sz="2800" smtClean="0">
                <a:sym typeface="+mn-ea"/>
              </a:rPr>
              <a:t>祖先此时等于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所属</a:t>
            </a:r>
            <a:endParaRPr lang="zh-CN" altLang="en-US" sz="2800" dirty="0">
              <a:sym typeface="+mn-ea"/>
            </a:endParaRPr>
          </a:p>
          <a:p>
            <a:pPr algn="l"/>
            <a:r>
              <a:rPr lang="zh-CN" altLang="en-US" sz="2800" dirty="0">
                <a:sym typeface="+mn-ea"/>
              </a:rPr>
              <a:t>集合的名字</a:t>
            </a:r>
            <a:r>
              <a:rPr lang="en-US" altLang="zh-CN" sz="2800" dirty="0">
                <a:sym typeface="+mn-ea"/>
              </a:rPr>
              <a:t>--&gt; 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7" idx="7"/>
            <a:endCxn id="5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6"/>
            <a:endCxn id="8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5" idx="6"/>
            <a:endCxn id="6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3"/>
            <a:endCxn id="8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4"/>
            <a:endCxn id="8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3"/>
          <p:cNvSpPr/>
          <p:nvPr/>
        </p:nvSpPr>
        <p:spPr>
          <a:xfrm>
            <a:off x="4443097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25" name="椭圆 3"/>
          <p:cNvSpPr/>
          <p:nvPr/>
        </p:nvSpPr>
        <p:spPr>
          <a:xfrm>
            <a:off x="5938521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26" name="椭圆 3"/>
          <p:cNvSpPr/>
          <p:nvPr/>
        </p:nvSpPr>
        <p:spPr>
          <a:xfrm>
            <a:off x="7062472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27" name="椭圆 3"/>
          <p:cNvSpPr/>
          <p:nvPr/>
        </p:nvSpPr>
        <p:spPr>
          <a:xfrm>
            <a:off x="4443096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28" name="椭圆 3"/>
          <p:cNvSpPr/>
          <p:nvPr/>
        </p:nvSpPr>
        <p:spPr>
          <a:xfrm>
            <a:off x="5938522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37" name="直線矢印コネクタ 36"/>
          <p:cNvCxnSpPr>
            <a:stCxn id="24" idx="6"/>
            <a:endCxn id="25" idx="2"/>
          </p:cNvCxnSpPr>
          <p:nvPr/>
        </p:nvCxnSpPr>
        <p:spPr>
          <a:xfrm flipV="1">
            <a:off x="4904742" y="176561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6"/>
            <a:endCxn id="26" idx="1"/>
          </p:cNvCxnSpPr>
          <p:nvPr/>
        </p:nvCxnSpPr>
        <p:spPr>
          <a:xfrm>
            <a:off x="6400166" y="176561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5" idx="4"/>
            <a:endCxn id="28" idx="0"/>
          </p:cNvCxnSpPr>
          <p:nvPr/>
        </p:nvCxnSpPr>
        <p:spPr>
          <a:xfrm>
            <a:off x="6169344" y="199643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4" idx="4"/>
            <a:endCxn id="27" idx="0"/>
          </p:cNvCxnSpPr>
          <p:nvPr/>
        </p:nvCxnSpPr>
        <p:spPr>
          <a:xfrm flipH="1">
            <a:off x="4673919" y="199644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7" idx="6"/>
            <a:endCxn id="28" idx="2"/>
          </p:cNvCxnSpPr>
          <p:nvPr/>
        </p:nvCxnSpPr>
        <p:spPr>
          <a:xfrm flipV="1">
            <a:off x="4904741" y="334676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8" idx="6"/>
            <a:endCxn id="26" idx="3"/>
          </p:cNvCxnSpPr>
          <p:nvPr/>
        </p:nvCxnSpPr>
        <p:spPr>
          <a:xfrm flipV="1">
            <a:off x="6400167" y="264320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973231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84196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971048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71048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07057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07769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0759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46359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157324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44176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344176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80185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80897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603887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7" idx="7"/>
            <a:endCxn id="25" idx="3"/>
          </p:cNvCxnSpPr>
          <p:nvPr/>
        </p:nvCxnSpPr>
        <p:spPr>
          <a:xfrm flipV="1">
            <a:off x="4837135" y="192883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3"/>
          <p:cNvSpPr/>
          <p:nvPr/>
        </p:nvSpPr>
        <p:spPr>
          <a:xfrm>
            <a:off x="1128812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624236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748187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1128811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624237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590457" y="4314258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522850" y="4477474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1359634" y="4545081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590456" y="5895408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3085881" y="4314258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3085882" y="5191849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855059" y="454508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3"/>
          <p:cNvSpPr/>
          <p:nvPr/>
        </p:nvSpPr>
        <p:spPr>
          <a:xfrm>
            <a:off x="4481614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80" name="椭圆 3"/>
          <p:cNvSpPr/>
          <p:nvPr/>
        </p:nvSpPr>
        <p:spPr>
          <a:xfrm>
            <a:off x="5977038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81" name="椭圆 3"/>
          <p:cNvSpPr/>
          <p:nvPr/>
        </p:nvSpPr>
        <p:spPr>
          <a:xfrm>
            <a:off x="7100989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82" name="椭圆 3"/>
          <p:cNvSpPr/>
          <p:nvPr/>
        </p:nvSpPr>
        <p:spPr>
          <a:xfrm>
            <a:off x="4481613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3" name="椭圆 3"/>
          <p:cNvSpPr/>
          <p:nvPr/>
        </p:nvSpPr>
        <p:spPr>
          <a:xfrm>
            <a:off x="5977039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84" name="直線矢印コネクタ 83"/>
          <p:cNvCxnSpPr>
            <a:stCxn id="79" idx="6"/>
            <a:endCxn id="80" idx="2"/>
          </p:cNvCxnSpPr>
          <p:nvPr/>
        </p:nvCxnSpPr>
        <p:spPr>
          <a:xfrm flipV="1">
            <a:off x="4943259" y="4314258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80" idx="6"/>
            <a:endCxn id="81" idx="1"/>
          </p:cNvCxnSpPr>
          <p:nvPr/>
        </p:nvCxnSpPr>
        <p:spPr>
          <a:xfrm>
            <a:off x="6438683" y="4314258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80" idx="4"/>
            <a:endCxn id="83" idx="0"/>
          </p:cNvCxnSpPr>
          <p:nvPr/>
        </p:nvCxnSpPr>
        <p:spPr>
          <a:xfrm>
            <a:off x="6207861" y="454508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9" idx="4"/>
            <a:endCxn id="82" idx="0"/>
          </p:cNvCxnSpPr>
          <p:nvPr/>
        </p:nvCxnSpPr>
        <p:spPr>
          <a:xfrm flipH="1">
            <a:off x="4712436" y="4545081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2" idx="6"/>
            <a:endCxn id="83" idx="2"/>
          </p:cNvCxnSpPr>
          <p:nvPr/>
        </p:nvCxnSpPr>
        <p:spPr>
          <a:xfrm flipV="1">
            <a:off x="4943258" y="5895408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3" idx="6"/>
            <a:endCxn id="81" idx="3"/>
          </p:cNvCxnSpPr>
          <p:nvPr/>
        </p:nvCxnSpPr>
        <p:spPr>
          <a:xfrm flipV="1">
            <a:off x="6438684" y="5191849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2" idx="7"/>
            <a:endCxn id="80" idx="3"/>
          </p:cNvCxnSpPr>
          <p:nvPr/>
        </p:nvCxnSpPr>
        <p:spPr>
          <a:xfrm flipV="1">
            <a:off x="4875652" y="4477474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5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3"/>
          <p:cNvSpPr/>
          <p:nvPr/>
        </p:nvSpPr>
        <p:spPr>
          <a:xfrm>
            <a:off x="729384" y="83382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224808" y="83382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348759" y="154819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729383" y="241497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224809" y="241497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191029" y="1064646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123422" y="1227862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960206" y="129546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191028" y="2645796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2686453" y="1064646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2686454" y="1942237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455631" y="1295468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13"/>
          <p:cNvSpPr/>
          <p:nvPr/>
        </p:nvSpPr>
        <p:spPr>
          <a:xfrm>
            <a:off x="4144110" y="50927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6" name="矩形 13"/>
          <p:cNvSpPr/>
          <p:nvPr/>
        </p:nvSpPr>
        <p:spPr>
          <a:xfrm>
            <a:off x="4144110" y="105156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90" name="矩形 13"/>
          <p:cNvSpPr/>
          <p:nvPr/>
        </p:nvSpPr>
        <p:spPr>
          <a:xfrm>
            <a:off x="4144110" y="159385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91" name="矩形 13"/>
          <p:cNvSpPr/>
          <p:nvPr/>
        </p:nvSpPr>
        <p:spPr>
          <a:xfrm>
            <a:off x="4144110" y="213614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92" name="矩形 13"/>
          <p:cNvSpPr/>
          <p:nvPr/>
        </p:nvSpPr>
        <p:spPr>
          <a:xfrm>
            <a:off x="4144110" y="2678429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712435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矩形 13"/>
          <p:cNvSpPr/>
          <p:nvPr/>
        </p:nvSpPr>
        <p:spPr>
          <a:xfrm>
            <a:off x="5352637" y="520339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5920962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4712435" y="131953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矩形 13"/>
          <p:cNvSpPr/>
          <p:nvPr/>
        </p:nvSpPr>
        <p:spPr>
          <a:xfrm>
            <a:off x="6560016" y="520338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0" name="矩形 13"/>
          <p:cNvSpPr/>
          <p:nvPr/>
        </p:nvSpPr>
        <p:spPr>
          <a:xfrm>
            <a:off x="5352637" y="1066844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101" name="矩形 13"/>
          <p:cNvSpPr/>
          <p:nvPr/>
        </p:nvSpPr>
        <p:spPr>
          <a:xfrm>
            <a:off x="6562221" y="106233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102" name="矩形 13"/>
          <p:cNvSpPr/>
          <p:nvPr/>
        </p:nvSpPr>
        <p:spPr>
          <a:xfrm>
            <a:off x="8980514" y="108841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3" name="矩形 13"/>
          <p:cNvSpPr/>
          <p:nvPr/>
        </p:nvSpPr>
        <p:spPr>
          <a:xfrm>
            <a:off x="7771987" y="108004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5" name="直線矢印コネクタ 104"/>
          <p:cNvCxnSpPr/>
          <p:nvPr/>
        </p:nvCxnSpPr>
        <p:spPr>
          <a:xfrm>
            <a:off x="5920962" y="1295443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7130637" y="131923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339164" y="134531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4711287" y="186499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4711287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4711287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矩形 13"/>
          <p:cNvSpPr/>
          <p:nvPr/>
        </p:nvSpPr>
        <p:spPr>
          <a:xfrm>
            <a:off x="5352637" y="160928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5920962" y="1851716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矩形 13"/>
          <p:cNvSpPr/>
          <p:nvPr/>
        </p:nvSpPr>
        <p:spPr>
          <a:xfrm>
            <a:off x="6560015" y="160432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4" name="矩形 13"/>
          <p:cNvSpPr/>
          <p:nvPr/>
        </p:nvSpPr>
        <p:spPr>
          <a:xfrm>
            <a:off x="5352637" y="216182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5920962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矩形 13"/>
          <p:cNvSpPr/>
          <p:nvPr/>
        </p:nvSpPr>
        <p:spPr>
          <a:xfrm>
            <a:off x="6560015" y="215038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7130637" y="240728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矩形 13"/>
          <p:cNvSpPr/>
          <p:nvPr/>
        </p:nvSpPr>
        <p:spPr>
          <a:xfrm>
            <a:off x="7768399" y="216182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9" name="矩形 13"/>
          <p:cNvSpPr/>
          <p:nvPr/>
        </p:nvSpPr>
        <p:spPr>
          <a:xfrm>
            <a:off x="5352637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5920962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矩形 13"/>
          <p:cNvSpPr/>
          <p:nvPr/>
        </p:nvSpPr>
        <p:spPr>
          <a:xfrm>
            <a:off x="6560015" y="271240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22" name="直線矢印コネクタ 121"/>
          <p:cNvCxnSpPr/>
          <p:nvPr/>
        </p:nvCxnSpPr>
        <p:spPr>
          <a:xfrm>
            <a:off x="7127049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矩形 13"/>
          <p:cNvSpPr/>
          <p:nvPr/>
        </p:nvSpPr>
        <p:spPr>
          <a:xfrm>
            <a:off x="7768398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08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グループ化 267"/>
          <p:cNvGrpSpPr/>
          <p:nvPr/>
        </p:nvGrpSpPr>
        <p:grpSpPr>
          <a:xfrm>
            <a:off x="407987" y="0"/>
            <a:ext cx="8577263" cy="1988064"/>
            <a:chOff x="541337" y="1161536"/>
            <a:chExt cx="8577263" cy="1988064"/>
          </a:xfrm>
        </p:grpSpPr>
        <p:grpSp>
          <p:nvGrpSpPr>
            <p:cNvPr id="82" name="グループ化 81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10" name="直線コネクタ 9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正方形/長方形 13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1" name="正方形/長方形 2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/>
                <p:cNvCxnSpPr>
                  <a:stCxn id="21" idx="1"/>
                  <a:endCxn id="2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グループ化 2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4" name="正方形/長方形 23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" name="直線コネクタ 24"/>
                <p:cNvCxnSpPr>
                  <a:stCxn id="24" idx="1"/>
                  <a:endCxn id="24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グループ化 25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" name="直線コネクタ 27"/>
                <p:cNvCxnSpPr>
                  <a:stCxn id="27" idx="1"/>
                  <a:endCxn id="2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56" name="グループ化 55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57" name="正方形/長方形 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8" name="直線コネクタ 57"/>
                <p:cNvCxnSpPr>
                  <a:stCxn id="57" idx="1"/>
                  <a:endCxn id="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直線矢印コネクタ 5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68" name="曲線コネクタ 67"/>
              <p:cNvCxnSpPr>
                <a:stCxn id="51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曲線コネクタ 68"/>
              <p:cNvCxnSpPr>
                <a:stCxn id="53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286232" y="1198559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5" name="直線矢印コネクタ 244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矢印コネクタ 245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矢印コネクタ 246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矢印コネクタ 247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矢印コネクタ 248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矢印コネクタ 249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矢印コネクタ 250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矢印コネクタ 251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/>
          <p:cNvGrpSpPr/>
          <p:nvPr/>
        </p:nvGrpSpPr>
        <p:grpSpPr>
          <a:xfrm>
            <a:off x="407987" y="2021917"/>
            <a:ext cx="8577263" cy="1988064"/>
            <a:chOff x="541337" y="1161536"/>
            <a:chExt cx="8577263" cy="1988064"/>
          </a:xfrm>
        </p:grpSpPr>
        <p:grpSp>
          <p:nvGrpSpPr>
            <p:cNvPr id="270" name="グループ化 269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279" name="直線コネクタ 278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正方形/長方形 280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2" name="グループ化 281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3" name="正方形/長方形 31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4" name="直線コネクタ 313"/>
                <p:cNvCxnSpPr>
                  <a:stCxn id="313" idx="1"/>
                  <a:endCxn id="31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グループ化 28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1" name="正方形/長方形 31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2" name="直線コネクタ 311"/>
                <p:cNvCxnSpPr>
                  <a:stCxn id="311" idx="1"/>
                  <a:endCxn id="31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グループ化 283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9" name="正方形/長方形 30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0" name="直線コネクタ 309"/>
                <p:cNvCxnSpPr>
                  <a:stCxn id="309" idx="1"/>
                  <a:endCxn id="30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テキスト ボックス 284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286" name="テキスト ボックス 285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287" name="テキスト ボックス 286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288" name="テキスト ボックス 287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289" name="テキスト ボックス 288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290" name="テキスト ボックス 289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291" name="テキスト ボックス 290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292" name="テキスト ボックス 291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293" name="テキスト ボックス 292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294" name="テキスト ボックス 293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295" name="テキスト ボックス 294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296" name="テキスト ボックス 295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297" name="テキスト ボックス 296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298" name="グループ化 297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7" name="正方形/長方形 30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8" name="直線コネクタ 307"/>
                <p:cNvCxnSpPr>
                  <a:stCxn id="307" idx="1"/>
                  <a:endCxn id="30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9" name="直線矢印コネクタ 29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テキスト ボックス 299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01" name="テキスト ボックス 300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02" name="テキスト ボックス 301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03" name="テキスト ボックス 302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04" name="曲線コネクタ 303"/>
              <p:cNvCxnSpPr>
                <a:stCxn id="293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曲線コネクタ 304"/>
              <p:cNvCxnSpPr>
                <a:stCxn id="295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テキスト ボックス 305"/>
              <p:cNvSpPr txBox="1"/>
              <p:nvPr/>
            </p:nvSpPr>
            <p:spPr>
              <a:xfrm>
                <a:off x="1286232" y="1198559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71" name="直線矢印コネクタ 270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矢印コネクタ 271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矢印コネクタ 272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矢印コネクタ 273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矢印コネクタ 274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矢印コネクタ 275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グループ化 314"/>
          <p:cNvGrpSpPr/>
          <p:nvPr/>
        </p:nvGrpSpPr>
        <p:grpSpPr>
          <a:xfrm>
            <a:off x="407987" y="4001778"/>
            <a:ext cx="8577263" cy="1988064"/>
            <a:chOff x="541337" y="1161536"/>
            <a:chExt cx="8577263" cy="1988064"/>
          </a:xfrm>
        </p:grpSpPr>
        <p:grpSp>
          <p:nvGrpSpPr>
            <p:cNvPr id="316" name="グループ化 315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325" name="直線コネクタ 324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コネクタ 325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正方形/長方形 326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8" name="グループ化 327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9" name="正方形/長方形 35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60" name="直線コネクタ 359"/>
                <p:cNvCxnSpPr>
                  <a:stCxn id="359" idx="1"/>
                  <a:endCxn id="35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グループ化 328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7" name="正方形/長方形 3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8" name="直線コネクタ 357"/>
                <p:cNvCxnSpPr>
                  <a:stCxn id="357" idx="1"/>
                  <a:endCxn id="3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グループ化 329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5" name="正方形/長方形 354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6" name="直線コネクタ 355"/>
                <p:cNvCxnSpPr>
                  <a:stCxn id="355" idx="1"/>
                  <a:endCxn id="355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テキスト ボックス 330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333" name="テキスト ボックス 33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334" name="テキスト ボックス 333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335" name="テキスト ボックス 334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336" name="テキスト ボックス 335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337" name="テキスト ボックス 336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339" name="テキスト ボックス 338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340" name="テキスト ボックス 339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341" name="テキスト ボックス 340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342" name="テキスト ボックス 341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343" name="テキスト ボックス 342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344" name="グループ化 343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3" name="正方形/長方形 35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4" name="直線コネクタ 353"/>
                <p:cNvCxnSpPr>
                  <a:stCxn id="353" idx="1"/>
                  <a:endCxn id="35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直線矢印コネクタ 344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テキスト ボックス 345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47" name="テキスト ボックス 346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48" name="テキスト ボックス 347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49" name="テキスト ボックス 348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50" name="曲線コネクタ 349"/>
              <p:cNvCxnSpPr>
                <a:stCxn id="339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曲線コネクタ 350"/>
              <p:cNvCxnSpPr>
                <a:stCxn id="341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テキスト ボックス 351"/>
              <p:cNvSpPr txBox="1"/>
              <p:nvPr/>
            </p:nvSpPr>
            <p:spPr>
              <a:xfrm>
                <a:off x="1286232" y="1198559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Bn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17" name="直線矢印コネクタ 316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矢印コネクタ 317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矢印コネクタ 318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矢印コネクタ 319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矢印コネクタ 320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矢印コネクタ 321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矢印コネクタ 322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矢印コネクタ 323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147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09336" y="93111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804760" y="93111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928711" y="164548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309335" y="251226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804761" y="251226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9" name="直線矢印コネクタ 8"/>
          <p:cNvCxnSpPr>
            <a:stCxn id="4" idx="6"/>
            <a:endCxn id="5" idx="2"/>
          </p:cNvCxnSpPr>
          <p:nvPr/>
        </p:nvCxnSpPr>
        <p:spPr>
          <a:xfrm flipV="1">
            <a:off x="1770981" y="116193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6"/>
            <a:endCxn id="6" idx="1"/>
          </p:cNvCxnSpPr>
          <p:nvPr/>
        </p:nvCxnSpPr>
        <p:spPr>
          <a:xfrm>
            <a:off x="3266405" y="116193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4"/>
            <a:endCxn id="8" idx="0"/>
          </p:cNvCxnSpPr>
          <p:nvPr/>
        </p:nvCxnSpPr>
        <p:spPr>
          <a:xfrm>
            <a:off x="3035583" y="139275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4"/>
            <a:endCxn id="7" idx="0"/>
          </p:cNvCxnSpPr>
          <p:nvPr/>
        </p:nvCxnSpPr>
        <p:spPr>
          <a:xfrm flipH="1">
            <a:off x="1540158" y="139276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 flipV="1">
            <a:off x="1770980" y="274308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6"/>
            <a:endCxn id="6" idx="3"/>
          </p:cNvCxnSpPr>
          <p:nvPr/>
        </p:nvCxnSpPr>
        <p:spPr>
          <a:xfrm flipV="1">
            <a:off x="3266406" y="203952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7"/>
            <a:endCxn id="5" idx="3"/>
          </p:cNvCxnSpPr>
          <p:nvPr/>
        </p:nvCxnSpPr>
        <p:spPr>
          <a:xfrm flipV="1">
            <a:off x="1703374" y="132515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大かっこ 15"/>
          <p:cNvSpPr/>
          <p:nvPr/>
        </p:nvSpPr>
        <p:spPr>
          <a:xfrm>
            <a:off x="4626258" y="1188290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3545" y="1188289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0  0  0  0  0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椭圆 3"/>
          <p:cNvSpPr/>
          <p:nvPr/>
        </p:nvSpPr>
        <p:spPr>
          <a:xfrm>
            <a:off x="1309336" y="313183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38" name="椭圆 3"/>
          <p:cNvSpPr/>
          <p:nvPr/>
        </p:nvSpPr>
        <p:spPr>
          <a:xfrm>
            <a:off x="2804760" y="313183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39" name="椭圆 3"/>
          <p:cNvSpPr/>
          <p:nvPr/>
        </p:nvSpPr>
        <p:spPr>
          <a:xfrm>
            <a:off x="3928711" y="384620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40" name="椭圆 3"/>
          <p:cNvSpPr/>
          <p:nvPr/>
        </p:nvSpPr>
        <p:spPr>
          <a:xfrm>
            <a:off x="1309335" y="471298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41" name="椭圆 3"/>
          <p:cNvSpPr/>
          <p:nvPr/>
        </p:nvSpPr>
        <p:spPr>
          <a:xfrm>
            <a:off x="2804761" y="471298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42" name="直線矢印コネクタ 41"/>
          <p:cNvCxnSpPr>
            <a:stCxn id="37" idx="6"/>
            <a:endCxn id="38" idx="2"/>
          </p:cNvCxnSpPr>
          <p:nvPr/>
        </p:nvCxnSpPr>
        <p:spPr>
          <a:xfrm flipV="1">
            <a:off x="1770981" y="3362656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8" idx="6"/>
            <a:endCxn id="39" idx="1"/>
          </p:cNvCxnSpPr>
          <p:nvPr/>
        </p:nvCxnSpPr>
        <p:spPr>
          <a:xfrm>
            <a:off x="3266405" y="3362656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8" idx="4"/>
            <a:endCxn id="41" idx="0"/>
          </p:cNvCxnSpPr>
          <p:nvPr/>
        </p:nvCxnSpPr>
        <p:spPr>
          <a:xfrm>
            <a:off x="3035583" y="3593478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7" idx="4"/>
            <a:endCxn id="40" idx="0"/>
          </p:cNvCxnSpPr>
          <p:nvPr/>
        </p:nvCxnSpPr>
        <p:spPr>
          <a:xfrm flipH="1">
            <a:off x="1540158" y="359347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0" idx="6"/>
            <a:endCxn id="41" idx="2"/>
          </p:cNvCxnSpPr>
          <p:nvPr/>
        </p:nvCxnSpPr>
        <p:spPr>
          <a:xfrm flipV="1">
            <a:off x="1770980" y="4943806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1" idx="6"/>
            <a:endCxn id="39" idx="3"/>
          </p:cNvCxnSpPr>
          <p:nvPr/>
        </p:nvCxnSpPr>
        <p:spPr>
          <a:xfrm flipV="1">
            <a:off x="3266406" y="4240247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212598" y="3023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023563" y="3929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210415" y="4055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0415" y="4913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246424" y="3913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47136" y="334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70126" y="4278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stCxn id="40" idx="7"/>
            <a:endCxn id="38" idx="3"/>
          </p:cNvCxnSpPr>
          <p:nvPr/>
        </p:nvCxnSpPr>
        <p:spPr>
          <a:xfrm flipV="1">
            <a:off x="1703374" y="3525872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大かっこ 55"/>
          <p:cNvSpPr/>
          <p:nvPr/>
        </p:nvSpPr>
        <p:spPr>
          <a:xfrm>
            <a:off x="4626258" y="3425455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673544" y="3425454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M  </a:t>
            </a:r>
            <a:r>
              <a:rPr kumimoji="1" lang="en-US" altLang="ja-JP" dirty="0">
                <a:latin typeface="Consolas" panose="020B0609020204030204" pitchFamily="49" charset="0"/>
              </a:rPr>
              <a:t>6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3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3  </a:t>
            </a:r>
            <a:r>
              <a:rPr kumimoji="1" lang="en-US" altLang="ja-JP" dirty="0">
                <a:latin typeface="Consolas" panose="020B0609020204030204" pitchFamily="49" charset="0"/>
              </a:rPr>
              <a:t>7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9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 5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1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95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8" name="直線コネクタ 7"/>
          <p:cNvCxnSpPr>
            <a:stCxn id="3" idx="6"/>
            <a:endCxn id="4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7"/>
            <a:endCxn id="4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" idx="4"/>
            <a:endCxn id="6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6"/>
            <a:endCxn id="7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5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3"/>
            <a:endCxn id="7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大かっこ 21"/>
          <p:cNvSpPr/>
          <p:nvPr/>
        </p:nvSpPr>
        <p:spPr>
          <a:xfrm>
            <a:off x="4623116" y="1706224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70403" y="1706223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1  0  1  1  1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0  1  1  0  1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52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FF000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3858369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]=M  prev[1]=?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prev[2]=?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prev[3]=?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07" name="文本框 213"/>
          <p:cNvSpPr txBox="1"/>
          <p:nvPr/>
        </p:nvSpPr>
        <p:spPr>
          <a:xfrm>
            <a:off x="8727440" y="4292599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dis[1] = 2     prev[1] =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dis[2] = M    prev[2] = ?</a:t>
            </a: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dis[3] = 1     prev[3] = </a:t>
            </a:r>
            <a:r>
              <a:rPr lang="en-US" altLang="zh-CN" b="1" dirty="0" smtClean="0">
                <a:solidFill>
                  <a:srgbClr val="7030A0"/>
                </a:solidFill>
                <a:sym typeface="+mn-ea"/>
              </a:rPr>
              <a:t>0</a:t>
            </a:r>
            <a:endParaRPr lang="en-US" altLang="zh-CN" b="1" dirty="0">
              <a:solidFill>
                <a:srgbClr val="7030A0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M    prev[4] = ?</a:t>
            </a:r>
          </a:p>
          <a:p>
            <a:r>
              <a:rPr lang="en-US" altLang="zh-CN" dirty="0">
                <a:sym typeface="+mn-ea"/>
              </a:rPr>
              <a:t>dis[5] = M    prev[5]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M    prev[6] = ?</a:t>
            </a:r>
            <a:endParaRPr lang="en-US" altLang="zh-CN" dirty="0"/>
          </a:p>
        </p:txBody>
      </p:sp>
      <p:sp>
        <p:nvSpPr>
          <p:cNvPr id="108" name="文本框 208"/>
          <p:cNvSpPr txBox="1"/>
          <p:nvPr/>
        </p:nvSpPr>
        <p:spPr>
          <a:xfrm>
            <a:off x="4249420" y="4132739"/>
            <a:ext cx="284356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]=2  prev[1]=0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dis[2]=M  prev[2]=?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dis[3]=1  prev[3]=0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dis[4]=M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9085262" y="1620027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dis[1] = 2    prev[1] = </a:t>
            </a:r>
            <a:r>
              <a:rPr lang="en-US" altLang="zh-CN" b="1" dirty="0" smtClean="0">
                <a:solidFill>
                  <a:srgbClr val="7030A0"/>
                </a:solidFill>
              </a:rPr>
              <a:t>0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dirty="0">
                <a:sym typeface="+mn-ea"/>
              </a:rPr>
              <a:t>dis[2] = 3    prev[2] = 3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338455" y="3956207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9788525" y="450270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sp>
        <p:nvSpPr>
          <p:cNvPr id="73" name="文本框 208"/>
          <p:cNvSpPr txBox="1"/>
          <p:nvPr/>
        </p:nvSpPr>
        <p:spPr>
          <a:xfrm>
            <a:off x="4475697" y="165457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4" name="文本框 208"/>
          <p:cNvSpPr txBox="1"/>
          <p:nvPr/>
        </p:nvSpPr>
        <p:spPr>
          <a:xfrm>
            <a:off x="4475697" y="405854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831921" y="1514462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772" y="3891258"/>
            <a:ext cx="3655015" cy="2545694"/>
            <a:chOff x="485" y="3320"/>
            <a:chExt cx="6195" cy="4143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5" cy="4099"/>
              <a:chOff x="683" y="2879"/>
              <a:chExt cx="4830" cy="3373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30" cy="3373"/>
                <a:chOff x="1057" y="3298"/>
                <a:chExt cx="4830" cy="3373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520430" y="420725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  <p:sp>
        <p:nvSpPr>
          <p:cNvPr id="74" name="文本框 208"/>
          <p:cNvSpPr txBox="1"/>
          <p:nvPr/>
        </p:nvSpPr>
        <p:spPr>
          <a:xfrm>
            <a:off x="4477154" y="149916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5" name="文本框 208"/>
          <p:cNvSpPr txBox="1"/>
          <p:nvPr/>
        </p:nvSpPr>
        <p:spPr>
          <a:xfrm>
            <a:off x="4477154" y="416562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1073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934450" y="1444318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  <p:sp>
        <p:nvSpPr>
          <p:cNvPr id="38" name="文本框 208"/>
          <p:cNvSpPr txBox="1"/>
          <p:nvPr/>
        </p:nvSpPr>
        <p:spPr>
          <a:xfrm>
            <a:off x="4118995" y="1487220"/>
            <a:ext cx="323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]=6  prev[5]=6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 smtClean="0"/>
              <a:t>(0</a:t>
            </a:r>
            <a:r>
              <a:rPr lang="zh-CN" altLang="en-US" sz="2400" b="1" smtClean="0"/>
              <a:t>不使用</a:t>
            </a:r>
            <a:r>
              <a:rPr lang="en-US" altLang="zh-CN" sz="2400" b="1" dirty="0"/>
              <a:t>)</a:t>
            </a:r>
          </a:p>
          <a:p>
            <a:r>
              <a:rPr lang="en-US" altLang="zh-CN" sz="2400" dirty="0"/>
              <a:t>find(1) = 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Union(S,5,6)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0)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Union(S,7,8)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</a:rPr>
              <a:t>0)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84187" y="1068078"/>
            <a:ext cx="8577263" cy="1988064"/>
            <a:chOff x="484187" y="1068078"/>
            <a:chExt cx="8577263" cy="1988064"/>
          </a:xfrm>
        </p:grpSpPr>
        <p:grpSp>
          <p:nvGrpSpPr>
            <p:cNvPr id="50" name="グループ化 49"/>
            <p:cNvGrpSpPr/>
            <p:nvPr/>
          </p:nvGrpSpPr>
          <p:grpSpPr>
            <a:xfrm>
              <a:off x="484187" y="1068078"/>
              <a:ext cx="8577263" cy="1988064"/>
              <a:chOff x="541337" y="1161536"/>
              <a:chExt cx="8577263" cy="1988064"/>
            </a:xfrm>
          </p:grpSpPr>
          <p:grpSp>
            <p:nvGrpSpPr>
              <p:cNvPr id="51" name="グループ化 50"/>
              <p:cNvGrpSpPr/>
              <p:nvPr/>
            </p:nvGrpSpPr>
            <p:grpSpPr>
              <a:xfrm>
                <a:off x="541337" y="1161536"/>
                <a:ext cx="8577263" cy="1988064"/>
                <a:chOff x="617537" y="263011"/>
                <a:chExt cx="8577263" cy="1988064"/>
              </a:xfrm>
            </p:grpSpPr>
            <p:cxnSp>
              <p:nvCxnSpPr>
                <p:cNvPr id="60" name="直線コネクタ 59"/>
                <p:cNvCxnSpPr/>
                <p:nvPr/>
              </p:nvCxnSpPr>
              <p:spPr>
                <a:xfrm>
                  <a:off x="617537" y="598488"/>
                  <a:ext cx="8577263" cy="8203"/>
                </a:xfrm>
                <a:prstGeom prst="line">
                  <a:avLst/>
                </a:prstGeom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617537" y="2251075"/>
                  <a:ext cx="8577263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正方形/長方形 61"/>
                <p:cNvSpPr/>
                <p:nvPr/>
              </p:nvSpPr>
              <p:spPr>
                <a:xfrm>
                  <a:off x="1054100" y="5984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3" name="グループ化 62"/>
                <p:cNvGrpSpPr/>
                <p:nvPr/>
              </p:nvGrpSpPr>
              <p:grpSpPr>
                <a:xfrm>
                  <a:off x="28067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4" name="正方形/長方形 93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5" name="直線コネクタ 94"/>
                  <p:cNvCxnSpPr>
                    <a:stCxn id="94" idx="1"/>
                    <a:endCxn id="94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グループ化 63"/>
                <p:cNvGrpSpPr/>
                <p:nvPr/>
              </p:nvGrpSpPr>
              <p:grpSpPr>
                <a:xfrm>
                  <a:off x="46228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2" name="正方形/長方形 91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3" name="直線コネクタ 92"/>
                  <p:cNvCxnSpPr>
                    <a:stCxn id="92" idx="1"/>
                    <a:endCxn id="92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グループ化 64"/>
                <p:cNvGrpSpPr/>
                <p:nvPr/>
              </p:nvGrpSpPr>
              <p:grpSpPr>
                <a:xfrm>
                  <a:off x="62992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0" name="正方形/長方形 89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1" name="直線コネクタ 90"/>
                  <p:cNvCxnSpPr>
                    <a:stCxn id="90" idx="1"/>
                    <a:endCxn id="90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780728" y="263011"/>
                  <a:ext cx="268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p</a:t>
                  </a:r>
                  <a:endParaRPr kumimoji="1" lang="ja-JP" altLang="en-US" sz="1200" b="1" dirty="0"/>
                </a:p>
              </p:txBody>
            </p:sp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2500002" y="282336"/>
                  <a:ext cx="2776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A</a:t>
                  </a:r>
                  <a:endParaRPr kumimoji="1" lang="ja-JP" altLang="en-US" sz="1200" b="1" dirty="0"/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2508017" y="1075808"/>
                  <a:ext cx="360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An</a:t>
                  </a:r>
                  <a:endParaRPr kumimoji="1" lang="ja-JP" altLang="en-US" sz="1200" b="1" dirty="0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4332750" y="282336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B</a:t>
                  </a:r>
                  <a:endParaRPr kumimoji="1" lang="ja-JP" altLang="en-US" sz="1200" b="1" dirty="0"/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4287425" y="1075808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Bn</a:t>
                  </a:r>
                  <a:endParaRPr kumimoji="1" lang="ja-JP" altLang="en-US" sz="1200" b="1" dirty="0"/>
                </a:p>
              </p:txBody>
            </p:sp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6020442" y="282336"/>
                  <a:ext cx="2664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C</a:t>
                  </a:r>
                  <a:endParaRPr kumimoji="1" lang="ja-JP" altLang="en-US" sz="1200" b="1" dirty="0"/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5975117" y="1075808"/>
                  <a:ext cx="3497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Cn</a:t>
                  </a:r>
                  <a:endParaRPr kumimoji="1" lang="ja-JP" altLang="en-US" sz="1200" b="1" dirty="0"/>
                </a:p>
              </p:txBody>
            </p:sp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3035176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1</a:t>
                  </a:r>
                  <a:endParaRPr kumimoji="1" lang="ja-JP" altLang="en-US" dirty="0"/>
                </a:p>
              </p:txBody>
            </p:sp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3049538" y="164226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B</a:t>
                  </a:r>
                  <a:endParaRPr kumimoji="1" lang="ja-JP" altLang="en-US" dirty="0"/>
                </a:p>
              </p:txBody>
            </p:sp>
            <p:sp>
              <p:nvSpPr>
                <p:cNvPr id="75" name="テキスト ボックス 74"/>
                <p:cNvSpPr txBox="1"/>
                <p:nvPr/>
              </p:nvSpPr>
              <p:spPr>
                <a:xfrm>
                  <a:off x="4853249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3</a:t>
                  </a:r>
                  <a:endParaRPr kumimoji="1" lang="ja-JP" altLang="en-US" dirty="0"/>
                </a:p>
              </p:txBody>
            </p:sp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4838269" y="16422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C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531904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4</a:t>
                  </a:r>
                  <a:endParaRPr kumimoji="1" lang="ja-JP" altLang="en-US" dirty="0"/>
                </a:p>
              </p:txBody>
            </p:sp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6460047" y="16422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 </a:t>
                  </a:r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D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79" name="グループ化 78"/>
                <p:cNvGrpSpPr/>
                <p:nvPr/>
              </p:nvGrpSpPr>
              <p:grpSpPr>
                <a:xfrm>
                  <a:off x="8058143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89" name="直線コネクタ 88"/>
                  <p:cNvCxnSpPr>
                    <a:stCxn id="88" idx="1"/>
                    <a:endCxn id="88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直線矢印コネクタ 79"/>
                <p:cNvCxnSpPr/>
                <p:nvPr/>
              </p:nvCxnSpPr>
              <p:spPr>
                <a:xfrm>
                  <a:off x="7975600" y="473331"/>
                  <a:ext cx="82543" cy="12515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テキスト ボックス 80"/>
                <p:cNvSpPr txBox="1"/>
                <p:nvPr/>
              </p:nvSpPr>
              <p:spPr>
                <a:xfrm>
                  <a:off x="7779385" y="282336"/>
                  <a:ext cx="2824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D</a:t>
                  </a:r>
                  <a:endParaRPr kumimoji="1" lang="ja-JP" altLang="en-US" sz="1200" b="1" dirty="0"/>
                </a:p>
              </p:txBody>
            </p:sp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7734060" y="1075808"/>
                  <a:ext cx="3658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Dn</a:t>
                  </a:r>
                  <a:endParaRPr kumimoji="1" lang="ja-JP" altLang="en-US" sz="1200" b="1" dirty="0"/>
                </a:p>
              </p:txBody>
            </p:sp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8290847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5</a:t>
                  </a:r>
                  <a:endParaRPr kumimoji="1" lang="ja-JP" altLang="en-US" dirty="0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8184782" y="16422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null</a:t>
                  </a:r>
                  <a:endParaRPr kumimoji="1" lang="ja-JP" altLang="en-US" dirty="0"/>
                </a:p>
              </p:txBody>
            </p:sp>
            <p:cxnSp>
              <p:nvCxnSpPr>
                <p:cNvPr id="85" name="曲線コネクタ 84"/>
                <p:cNvCxnSpPr>
                  <a:stCxn id="74" idx="3"/>
                </p:cNvCxnSpPr>
                <p:nvPr/>
              </p:nvCxnSpPr>
              <p:spPr>
                <a:xfrm flipV="1">
                  <a:off x="3359238" y="617814"/>
                  <a:ext cx="1246253" cy="120912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曲線コネクタ 85"/>
                <p:cNvCxnSpPr>
                  <a:stCxn id="78" idx="3"/>
                </p:cNvCxnSpPr>
                <p:nvPr/>
              </p:nvCxnSpPr>
              <p:spPr>
                <a:xfrm flipV="1">
                  <a:off x="6840279" y="617814"/>
                  <a:ext cx="1217863" cy="120912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1286232" y="1198559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Bn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2" name="直線矢印コネクタ 51"/>
              <p:cNvCxnSpPr/>
              <p:nvPr/>
            </p:nvCxnSpPr>
            <p:spPr>
              <a:xfrm>
                <a:off x="7899400" y="2194048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/>
              <p:cNvCxnSpPr/>
              <p:nvPr/>
            </p:nvCxnSpPr>
            <p:spPr>
              <a:xfrm>
                <a:off x="6148841" y="1371856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/>
              <p:cNvCxnSpPr/>
              <p:nvPr/>
            </p:nvCxnSpPr>
            <p:spPr>
              <a:xfrm>
                <a:off x="6148841" y="2194048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/>
              <p:cNvCxnSpPr/>
              <p:nvPr/>
            </p:nvCxnSpPr>
            <p:spPr>
              <a:xfrm>
                <a:off x="4461819" y="1371856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/>
              <p:nvPr/>
            </p:nvCxnSpPr>
            <p:spPr>
              <a:xfrm>
                <a:off x="4470040" y="2202252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/>
              <p:cNvCxnSpPr/>
              <p:nvPr/>
            </p:nvCxnSpPr>
            <p:spPr>
              <a:xfrm>
                <a:off x="2645719" y="1380060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/>
              <p:cNvCxnSpPr/>
              <p:nvPr/>
            </p:nvCxnSpPr>
            <p:spPr>
              <a:xfrm>
                <a:off x="2652143" y="2202252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/>
              <p:cNvCxnSpPr/>
              <p:nvPr/>
            </p:nvCxnSpPr>
            <p:spPr>
              <a:xfrm>
                <a:off x="890007" y="1380060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曲線コネクタ 102"/>
            <p:cNvCxnSpPr/>
            <p:nvPr/>
          </p:nvCxnSpPr>
          <p:spPr>
            <a:xfrm flipV="1">
              <a:off x="4939537" y="1415951"/>
              <a:ext cx="1246253" cy="120912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116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初始化</a:t>
            </a:r>
          </a:p>
          <a:p>
            <a:r>
              <a:rPr lang="en-US" altLang="zh-CN" sz="2400" smtClean="0"/>
              <a:t>find(0) </a:t>
            </a:r>
            <a:r>
              <a:rPr lang="en-US" altLang="zh-CN" sz="2400" dirty="0"/>
              <a:t>= -1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讠 冂 亡 g(int a [ ], &#10;nt n ） &#10;for ． （ 讠 冂 亡 &#10;9 &#10;1 &#10;D ">
            <a:extLst>
              <a:ext uri="{FF2B5EF4-FFF2-40B4-BE49-F238E27FC236}">
                <a16:creationId xmlns:a16="http://schemas.microsoft.com/office/drawing/2014/main" id="{C2396F27-60B9-4CA3-84D2-25218A4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1461054"/>
            <a:ext cx="4362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0E430-A855-4B78-BEF3-42E86A2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07" y="1461054"/>
            <a:ext cx="4272041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0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ECDAD3-0834-483B-9303-0FB651259B1A}"/>
              </a:ext>
            </a:extLst>
          </p:cNvPr>
          <p:cNvGrpSpPr/>
          <p:nvPr/>
        </p:nvGrpSpPr>
        <p:grpSpPr>
          <a:xfrm>
            <a:off x="491490" y="1947545"/>
            <a:ext cx="3978275" cy="542290"/>
            <a:chOff x="2662" y="3067"/>
            <a:chExt cx="6265" cy="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CDFB3-1203-4F2D-838A-3B21F5DDA2DE}"/>
                </a:ext>
              </a:extLst>
            </p:cNvPr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9A3EC9-015D-41A8-AA59-2D963EDC1280}"/>
                </a:ext>
              </a:extLst>
            </p:cNvPr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24BCD2-B356-4B07-86BF-F093EC8D69FA}"/>
                </a:ext>
              </a:extLst>
            </p:cNvPr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ABEB9F-5094-4343-929D-EF8A4EF4CF96}"/>
                </a:ext>
              </a:extLst>
            </p:cNvPr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2CD65-9F8A-46D1-8A3D-015D9E69F373}"/>
                </a:ext>
              </a:extLst>
            </p:cNvPr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AC6E-42F7-4875-841B-6B4560E95C64}"/>
                </a:ext>
              </a:extLst>
            </p:cNvPr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9BBA3D6-FAF3-4AB9-837B-0CD5DB29D306}"/>
              </a:ext>
            </a:extLst>
          </p:cNvPr>
          <p:cNvSpPr/>
          <p:nvPr/>
        </p:nvSpPr>
        <p:spPr>
          <a:xfrm rot="5400000">
            <a:off x="1977400" y="-89525"/>
            <a:ext cx="438130" cy="340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06EAE-C865-4248-8D42-0F202D4CACE4}"/>
              </a:ext>
            </a:extLst>
          </p:cNvPr>
          <p:cNvSpPr txBox="1"/>
          <p:nvPr/>
        </p:nvSpPr>
        <p:spPr>
          <a:xfrm>
            <a:off x="1811019" y="93472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Ci-1 = e</a:t>
            </a:r>
            <a:endParaRPr lang="zh-CN" altLang="en-US" sz="2400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14AE416-E249-4171-8D7F-80A104A76B58}"/>
              </a:ext>
            </a:extLst>
          </p:cNvPr>
          <p:cNvSpPr/>
          <p:nvPr/>
        </p:nvSpPr>
        <p:spPr>
          <a:xfrm rot="16200000">
            <a:off x="2261562" y="832792"/>
            <a:ext cx="438130" cy="397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C5DE8-6FAF-49D5-9263-D4A072CAA058}"/>
              </a:ext>
            </a:extLst>
          </p:cNvPr>
          <p:cNvSpPr txBox="1"/>
          <p:nvPr/>
        </p:nvSpPr>
        <p:spPr>
          <a:xfrm>
            <a:off x="4752183" y="1575434"/>
            <a:ext cx="504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的结果仍旧保存至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e</a:t>
            </a:r>
            <a:r>
              <a:rPr lang="zh-CN" altLang="en-US" sz="2400" b="1" dirty="0"/>
              <a:t>表示目前为止最长连续子数组和</a:t>
            </a:r>
            <a:endParaRPr lang="en-US" altLang="zh-CN" sz="2400" b="1"/>
          </a:p>
          <a:p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7A31CD-9039-49A4-BF4D-8AEB7DBAD50C}"/>
              </a:ext>
            </a:extLst>
          </p:cNvPr>
          <p:cNvSpPr txBox="1"/>
          <p:nvPr/>
        </p:nvSpPr>
        <p:spPr>
          <a:xfrm>
            <a:off x="1489551" y="3040995"/>
            <a:ext cx="5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 = e + a[i]  (e </a:t>
            </a:r>
            <a:r>
              <a:rPr lang="en-US" altLang="zh-CN" sz="2400" b="1"/>
              <a:t>&lt;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  <a:p>
            <a:r>
              <a:rPr lang="en-US" altLang="zh-CN" sz="2400" b="1" dirty="0"/>
              <a:t>Ci = a[i]        (e </a:t>
            </a:r>
            <a:r>
              <a:rPr lang="en-US" altLang="zh-CN" sz="2400" b="1"/>
              <a:t>&gt;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664080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45593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5219700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959957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2"/>
          </p:cNvCxnSpPr>
          <p:nvPr/>
        </p:nvCxnSpPr>
        <p:spPr>
          <a:xfrm>
            <a:off x="3359150" y="3060700"/>
            <a:ext cx="1200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4938704" y="32223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4404457" y="40640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4339361" y="32223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38554" y="2986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93334" y="3237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92535" y="398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71843" y="3400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4621221" y="28921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845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31697" y="7493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192097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932354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5911101" y="11395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5376854" y="19812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5311758" y="11395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79107" y="3006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5731" y="1154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64932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44240" y="131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5593618" y="8093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5" idx="6"/>
            <a:endCxn id="7" idx="4"/>
          </p:cNvCxnSpPr>
          <p:nvPr/>
        </p:nvCxnSpPr>
        <p:spPr>
          <a:xfrm flipV="1">
            <a:off x="3359150" y="2209800"/>
            <a:ext cx="3055197" cy="850900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6"/>
            <a:endCxn id="10" idx="2"/>
          </p:cNvCxnSpPr>
          <p:nvPr/>
        </p:nvCxnSpPr>
        <p:spPr>
          <a:xfrm>
            <a:off x="4114800" y="1981200"/>
            <a:ext cx="817554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  <a:endCxn id="6" idx="2"/>
          </p:cNvCxnSpPr>
          <p:nvPr/>
        </p:nvCxnSpPr>
        <p:spPr>
          <a:xfrm rot="5400000" flipH="1" flipV="1">
            <a:off x="3616748" y="-162348"/>
            <a:ext cx="774700" cy="3055197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blipFill>
                <a:blip r:embed="rId2"/>
                <a:stretch>
                  <a:fillRect l="-2577" t="-4348" r="-15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86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8733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0986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0925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092575" y="2317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endCxn id="4" idx="2"/>
          </p:cNvCxnSpPr>
          <p:nvPr/>
        </p:nvCxnSpPr>
        <p:spPr>
          <a:xfrm>
            <a:off x="914400" y="1441450"/>
            <a:ext cx="739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9" idx="2"/>
          </p:cNvCxnSpPr>
          <p:nvPr/>
        </p:nvCxnSpPr>
        <p:spPr>
          <a:xfrm>
            <a:off x="33178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5"/>
            <a:endCxn id="10" idx="7"/>
          </p:cNvCxnSpPr>
          <p:nvPr/>
        </p:nvCxnSpPr>
        <p:spPr>
          <a:xfrm>
            <a:off x="4471979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1"/>
            <a:endCxn id="9" idx="3"/>
          </p:cNvCxnSpPr>
          <p:nvPr/>
        </p:nvCxnSpPr>
        <p:spPr>
          <a:xfrm flipV="1">
            <a:off x="4157671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14738" y="1135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828" y="1825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47143" y="1812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9263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724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6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5" name="楕円 34"/>
          <p:cNvSpPr/>
          <p:nvPr/>
        </p:nvSpPr>
        <p:spPr>
          <a:xfrm>
            <a:off x="4130617" y="126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91659" y="28174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cxnSp>
        <p:nvCxnSpPr>
          <p:cNvPr id="39" name="直線矢印コネクタ 38"/>
          <p:cNvCxnSpPr>
            <a:stCxn id="5" idx="3"/>
            <a:endCxn id="4" idx="5"/>
          </p:cNvCxnSpPr>
          <p:nvPr/>
        </p:nvCxnSpPr>
        <p:spPr>
          <a:xfrm flipH="1">
            <a:off x="2033579" y="1603095"/>
            <a:ext cx="904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336509" y="1504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24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81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74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5" idx="3"/>
            <a:endCxn id="38" idx="1"/>
          </p:cNvCxnSpPr>
          <p:nvPr/>
        </p:nvCxnSpPr>
        <p:spPr>
          <a:xfrm>
            <a:off x="3406775" y="19812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08175" y="12943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40481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7974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912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405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4391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4" name="直線矢印コネクタ 43"/>
          <p:cNvCxnSpPr>
            <a:stCxn id="39" idx="3"/>
            <a:endCxn id="40" idx="1"/>
          </p:cNvCxnSpPr>
          <p:nvPr/>
        </p:nvCxnSpPr>
        <p:spPr>
          <a:xfrm>
            <a:off x="5546725" y="19812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42" idx="1"/>
          </p:cNvCxnSpPr>
          <p:nvPr/>
        </p:nvCxnSpPr>
        <p:spPr>
          <a:xfrm>
            <a:off x="7689850" y="19812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1400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8893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55" name="直線矢印コネクタ 54"/>
          <p:cNvCxnSpPr>
            <a:stCxn id="54" idx="3"/>
            <a:endCxn id="57" idx="1"/>
          </p:cNvCxnSpPr>
          <p:nvPr/>
        </p:nvCxnSpPr>
        <p:spPr>
          <a:xfrm>
            <a:off x="4638675" y="58928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92175" y="5113635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7" name="正方形/長方形 56"/>
          <p:cNvSpPr/>
          <p:nvPr/>
        </p:nvSpPr>
        <p:spPr>
          <a:xfrm>
            <a:off x="52800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0293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4231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1724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6710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線矢印コネクタ 61"/>
          <p:cNvCxnSpPr>
            <a:stCxn id="58" idx="3"/>
            <a:endCxn id="59" idx="1"/>
          </p:cNvCxnSpPr>
          <p:nvPr/>
        </p:nvCxnSpPr>
        <p:spPr>
          <a:xfrm>
            <a:off x="6778625" y="58928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0" idx="3"/>
            <a:endCxn id="61" idx="1"/>
          </p:cNvCxnSpPr>
          <p:nvPr/>
        </p:nvCxnSpPr>
        <p:spPr>
          <a:xfrm>
            <a:off x="8921750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8921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6414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6" name="直線矢印コネクタ 65"/>
          <p:cNvCxnSpPr>
            <a:stCxn id="65" idx="3"/>
            <a:endCxn id="53" idx="1"/>
          </p:cNvCxnSpPr>
          <p:nvPr/>
        </p:nvCxnSpPr>
        <p:spPr>
          <a:xfrm>
            <a:off x="2390775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582612" y="5099050"/>
            <a:ext cx="2117725" cy="13271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588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9081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43025" y="5229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19081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6574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線矢印コネクタ 67"/>
          <p:cNvCxnSpPr>
            <a:stCxn id="67" idx="3"/>
            <a:endCxn id="71" idx="1"/>
          </p:cNvCxnSpPr>
          <p:nvPr/>
        </p:nvCxnSpPr>
        <p:spPr>
          <a:xfrm>
            <a:off x="3406775" y="45524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908175" y="38655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1" name="正方形/長方形 70"/>
          <p:cNvSpPr/>
          <p:nvPr/>
        </p:nvSpPr>
        <p:spPr>
          <a:xfrm>
            <a:off x="40481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7974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912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9405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84391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76" name="直線矢印コネクタ 75"/>
          <p:cNvCxnSpPr>
            <a:stCxn id="72" idx="3"/>
            <a:endCxn id="73" idx="1"/>
          </p:cNvCxnSpPr>
          <p:nvPr/>
        </p:nvCxnSpPr>
        <p:spPr>
          <a:xfrm>
            <a:off x="5546725" y="45524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74" idx="3"/>
            <a:endCxn id="75" idx="1"/>
          </p:cNvCxnSpPr>
          <p:nvPr/>
        </p:nvCxnSpPr>
        <p:spPr>
          <a:xfrm>
            <a:off x="7689850" y="45524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76898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391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874000" y="2732437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55960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18713" y="2613582"/>
            <a:ext cx="8320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3" idx="0"/>
            <a:endCxn id="4" idx="6"/>
          </p:cNvCxnSpPr>
          <p:nvPr/>
        </p:nvCxnSpPr>
        <p:spPr>
          <a:xfrm flipH="1" flipV="1">
            <a:off x="2098675" y="1441450"/>
            <a:ext cx="517936" cy="30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2" idx="6"/>
            <a:endCxn id="43" idx="4"/>
          </p:cNvCxnSpPr>
          <p:nvPr/>
        </p:nvCxnSpPr>
        <p:spPr>
          <a:xfrm flipV="1">
            <a:off x="2169870" y="2204483"/>
            <a:ext cx="446741" cy="47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07876" y="2328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4" idx="3"/>
            <a:endCxn id="10" idx="7"/>
          </p:cNvCxnSpPr>
          <p:nvPr/>
        </p:nvCxnSpPr>
        <p:spPr>
          <a:xfrm flipH="1">
            <a:off x="858683" y="16030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207681" y="23283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4" idx="1"/>
            <a:endCxn id="4" idx="7"/>
          </p:cNvCxnSpPr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557280" y="916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2163" y="1873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35730" y="1747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2" name="楕円 41"/>
          <p:cNvSpPr/>
          <p:nvPr/>
        </p:nvSpPr>
        <p:spPr>
          <a:xfrm>
            <a:off x="1725370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/>
          <p:cNvSpPr/>
          <p:nvPr/>
        </p:nvSpPr>
        <p:spPr>
          <a:xfrm>
            <a:off x="2394361" y="1747283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43" idx="2"/>
            <a:endCxn id="10" idx="7"/>
          </p:cNvCxnSpPr>
          <p:nvPr/>
        </p:nvCxnSpPr>
        <p:spPr>
          <a:xfrm flipH="1">
            <a:off x="858683" y="1975883"/>
            <a:ext cx="1535678" cy="53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662904" y="1898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2432403" y="1807608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1760362" y="2506344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1692217" y="1273752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938300" y="2739951"/>
            <a:ext cx="724604" cy="2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204797" y="26515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5897880" y="2739951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/>
          <p:cNvSpPr/>
          <p:nvPr/>
        </p:nvSpPr>
        <p:spPr>
          <a:xfrm>
            <a:off x="4320319" y="2739950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017602" y="2954067"/>
            <a:ext cx="872393" cy="3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4983260" y="3117335"/>
            <a:ext cx="9146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線コネクタ 87"/>
          <p:cNvCxnSpPr>
            <a:stCxn id="77" idx="1"/>
            <a:endCxn id="77" idx="7"/>
          </p:cNvCxnSpPr>
          <p:nvPr/>
        </p:nvCxnSpPr>
        <p:spPr>
          <a:xfrm rot="5400000" flipH="1" flipV="1">
            <a:off x="6229350" y="2594575"/>
            <a:ext cx="12700" cy="468770"/>
          </a:xfrm>
          <a:prstGeom prst="curvedConnector3">
            <a:avLst>
              <a:gd name="adj1" fmla="val 250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275761" y="26634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863537" y="237061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287322" y="3039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5" name="楕円 94"/>
          <p:cNvSpPr/>
          <p:nvPr/>
        </p:nvSpPr>
        <p:spPr>
          <a:xfrm>
            <a:off x="4320319" y="175426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線矢印コネクタ 97"/>
          <p:cNvCxnSpPr>
            <a:stCxn id="95" idx="4"/>
            <a:endCxn id="78" idx="0"/>
          </p:cNvCxnSpPr>
          <p:nvPr/>
        </p:nvCxnSpPr>
        <p:spPr>
          <a:xfrm>
            <a:off x="4651789" y="2362061"/>
            <a:ext cx="0" cy="37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4426262" y="233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05" name="直線矢印コネクタ 104"/>
          <p:cNvCxnSpPr>
            <a:stCxn id="95" idx="5"/>
            <a:endCxn id="77" idx="1"/>
          </p:cNvCxnSpPr>
          <p:nvPr/>
        </p:nvCxnSpPr>
        <p:spPr>
          <a:xfrm>
            <a:off x="4886174" y="2273052"/>
            <a:ext cx="1108791" cy="555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5253840" y="2221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5967888" y="2826658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067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9618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3291514" y="1242199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581089" y="87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654175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1876425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523482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923779" y="26682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066593" y="23626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>
            <a:off x="479279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701529" y="290322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70878" y="30373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1871934" y="26746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39202" y="22073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48" idx="3"/>
            <a:endCxn id="58" idx="7"/>
          </p:cNvCxnSpPr>
          <p:nvPr/>
        </p:nvCxnSpPr>
        <p:spPr>
          <a:xfrm flipH="1">
            <a:off x="858683" y="283626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094562" y="30355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9" name="曲線コネクタ 18"/>
          <p:cNvCxnSpPr>
            <a:stCxn id="58" idx="5"/>
            <a:endCxn id="58" idx="3"/>
          </p:cNvCxnSpPr>
          <p:nvPr/>
        </p:nvCxnSpPr>
        <p:spPr>
          <a:xfrm rot="5400000">
            <a:off x="701529" y="391228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38732" y="3997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0" name="楕円 69"/>
          <p:cNvSpPr/>
          <p:nvPr/>
        </p:nvSpPr>
        <p:spPr>
          <a:xfrm>
            <a:off x="1651000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923779" y="384048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066075" y="35431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75" name="直線矢印コネクタ 74"/>
          <p:cNvCxnSpPr>
            <a:stCxn id="70" idx="0"/>
            <a:endCxn id="48" idx="4"/>
          </p:cNvCxnSpPr>
          <p:nvPr/>
        </p:nvCxnSpPr>
        <p:spPr>
          <a:xfrm flipV="1">
            <a:off x="1873250" y="2903220"/>
            <a:ext cx="3175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923779" y="3968750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126874" y="389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806501" y="31076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83" name="楕円 82"/>
          <p:cNvSpPr/>
          <p:nvPr/>
        </p:nvSpPr>
        <p:spPr>
          <a:xfrm>
            <a:off x="1693453" y="249876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/>
          <p:cNvSpPr/>
          <p:nvPr/>
        </p:nvSpPr>
        <p:spPr>
          <a:xfrm>
            <a:off x="518186" y="25063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1691352" y="373951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/>
          <p:cNvSpPr/>
          <p:nvPr/>
        </p:nvSpPr>
        <p:spPr>
          <a:xfrm>
            <a:off x="3295020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rsu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曲線コネクタ 86"/>
          <p:cNvCxnSpPr/>
          <p:nvPr/>
        </p:nvCxnSpPr>
        <p:spPr>
          <a:xfrm rot="5400000" flipH="1" flipV="1">
            <a:off x="3616634" y="112300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289283" y="93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>
            <a:stCxn id="77" idx="4"/>
            <a:endCxn id="86" idx="0"/>
          </p:cNvCxnSpPr>
          <p:nvPr/>
        </p:nvCxnSpPr>
        <p:spPr>
          <a:xfrm>
            <a:off x="3622984" y="1849992"/>
            <a:ext cx="3506" cy="66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289283" y="190826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132" name="楕円 131"/>
          <p:cNvSpPr/>
          <p:nvPr/>
        </p:nvSpPr>
        <p:spPr>
          <a:xfrm>
            <a:off x="5680122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7" name="楕円 136"/>
          <p:cNvSpPr/>
          <p:nvPr/>
        </p:nvSpPr>
        <p:spPr>
          <a:xfrm>
            <a:off x="6855018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8" name="楕円 137"/>
          <p:cNvSpPr/>
          <p:nvPr/>
        </p:nvSpPr>
        <p:spPr>
          <a:xfrm>
            <a:off x="5680122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/>
          <p:cNvSpPr/>
          <p:nvPr/>
        </p:nvSpPr>
        <p:spPr>
          <a:xfrm>
            <a:off x="6855018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5" name="楕円 144"/>
          <p:cNvSpPr/>
          <p:nvPr/>
        </p:nvSpPr>
        <p:spPr>
          <a:xfrm>
            <a:off x="5680122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6" name="直線矢印コネクタ 145"/>
          <p:cNvCxnSpPr/>
          <p:nvPr/>
        </p:nvCxnSpPr>
        <p:spPr>
          <a:xfrm>
            <a:off x="5902372" y="2842615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5671721" y="297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0" name="直線矢印コネクタ 149"/>
          <p:cNvCxnSpPr>
            <a:stCxn id="140" idx="3"/>
            <a:endCxn id="145" idx="7"/>
          </p:cNvCxnSpPr>
          <p:nvPr/>
        </p:nvCxnSpPr>
        <p:spPr>
          <a:xfrm flipH="1">
            <a:off x="6059526" y="2775660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6295405" y="2974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2" name="曲線コネクタ 151"/>
          <p:cNvCxnSpPr>
            <a:stCxn id="145" idx="5"/>
            <a:endCxn id="145" idx="3"/>
          </p:cNvCxnSpPr>
          <p:nvPr/>
        </p:nvCxnSpPr>
        <p:spPr>
          <a:xfrm rot="5400000">
            <a:off x="5902372" y="385167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5539575" y="39373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4" name="楕円 153"/>
          <p:cNvSpPr/>
          <p:nvPr/>
        </p:nvSpPr>
        <p:spPr>
          <a:xfrm>
            <a:off x="6851843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6124622" y="3779875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6266918" y="34825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158" name="直線矢印コネクタ 157"/>
          <p:cNvCxnSpPr/>
          <p:nvPr/>
        </p:nvCxnSpPr>
        <p:spPr>
          <a:xfrm flipH="1">
            <a:off x="6124622" y="3908145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6327717" y="3830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1" name="楕円 160"/>
          <p:cNvSpPr/>
          <p:nvPr/>
        </p:nvSpPr>
        <p:spPr>
          <a:xfrm>
            <a:off x="6894296" y="243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2" name="楕円 161"/>
          <p:cNvSpPr/>
          <p:nvPr/>
        </p:nvSpPr>
        <p:spPr>
          <a:xfrm>
            <a:off x="5719029" y="244574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3" name="楕円 162"/>
          <p:cNvSpPr/>
          <p:nvPr/>
        </p:nvSpPr>
        <p:spPr>
          <a:xfrm>
            <a:off x="6892195" y="367891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曲線コネクタ 33"/>
          <p:cNvCxnSpPr>
            <a:stCxn id="86" idx="5"/>
            <a:endCxn id="86" idx="3"/>
          </p:cNvCxnSpPr>
          <p:nvPr/>
        </p:nvCxnSpPr>
        <p:spPr>
          <a:xfrm rot="5400000">
            <a:off x="3626490" y="2802297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174681" y="304061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65" name="楕円 164"/>
          <p:cNvSpPr/>
          <p:nvPr/>
        </p:nvSpPr>
        <p:spPr>
          <a:xfrm>
            <a:off x="4597621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3957960" y="276083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4112904" y="24606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69" name="曲線コネクタ 168"/>
          <p:cNvCxnSpPr/>
          <p:nvPr/>
        </p:nvCxnSpPr>
        <p:spPr>
          <a:xfrm rot="5400000">
            <a:off x="4940777" y="2810654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4534192" y="3045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71" name="直線矢印コネクタ 170"/>
          <p:cNvCxnSpPr/>
          <p:nvPr/>
        </p:nvCxnSpPr>
        <p:spPr>
          <a:xfrm flipH="1">
            <a:off x="3957960" y="288275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4068691" y="27742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74" name="楕円 173"/>
          <p:cNvSpPr/>
          <p:nvPr/>
        </p:nvSpPr>
        <p:spPr>
          <a:xfrm>
            <a:off x="3362591" y="2606020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75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2536679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smtClean="0">
                <a:solidFill>
                  <a:schemeClr val="tx1"/>
                </a:solidFill>
              </a:rPr>
              <a:t>q0’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2758929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</p:cNvCxnSpPr>
          <p:nvPr/>
        </p:nvCxnSpPr>
        <p:spPr>
          <a:xfrm>
            <a:off x="2981179" y="18605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535174" y="2294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44333" y="16777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4" name="楕円 43"/>
          <p:cNvSpPr/>
          <p:nvPr/>
        </p:nvSpPr>
        <p:spPr>
          <a:xfrm>
            <a:off x="3711575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q0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2536679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3933825" y="15417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46466" y="1470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8" name="楕円 47"/>
          <p:cNvSpPr/>
          <p:nvPr/>
        </p:nvSpPr>
        <p:spPr>
          <a:xfrm>
            <a:off x="3711575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3933825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888840" y="22221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981179" y="30873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139041" y="306037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3929334" y="30937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93078" y="274970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0,1</a:t>
            </a:r>
            <a:endParaRPr kumimoji="1" lang="ja-JP" altLang="en-US" sz="900" dirty="0"/>
          </a:p>
        </p:txBody>
      </p:sp>
      <p:sp>
        <p:nvSpPr>
          <p:cNvPr id="84" name="楕円 83"/>
          <p:cNvSpPr/>
          <p:nvPr/>
        </p:nvSpPr>
        <p:spPr>
          <a:xfrm>
            <a:off x="2575586" y="29254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2842718" y="1951041"/>
            <a:ext cx="858437" cy="89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4" idx="3"/>
            <a:endCxn id="45" idx="7"/>
          </p:cNvCxnSpPr>
          <p:nvPr/>
        </p:nvCxnSpPr>
        <p:spPr>
          <a:xfrm flipH="1">
            <a:off x="2916083" y="20221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150749" y="217918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18782" y="238452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cxnSp>
        <p:nvCxnSpPr>
          <p:cNvPr id="14" name="直線矢印コネクタ 13"/>
          <p:cNvCxnSpPr>
            <a:endCxn id="5" idx="2"/>
          </p:cNvCxnSpPr>
          <p:nvPr/>
        </p:nvCxnSpPr>
        <p:spPr>
          <a:xfrm>
            <a:off x="2179320" y="1860550"/>
            <a:ext cx="357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/>
          <p:cNvSpPr/>
          <p:nvPr/>
        </p:nvSpPr>
        <p:spPr>
          <a:xfrm>
            <a:off x="2575586" y="169227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625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193893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768725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638393" y="309499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638393" y="321691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616708" y="2772890"/>
            <a:ext cx="9980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1643" y="317000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/>
              <a:t>ε</a:t>
            </a:r>
            <a:r>
              <a:rPr kumimoji="1" lang="en-US" altLang="ja-JP" smtClean="0"/>
              <a:t>,Z0/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39597" y="1890144"/>
            <a:ext cx="998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a,a</a:t>
            </a:r>
            <a:r>
              <a:rPr kumimoji="1" lang="en-US" altLang="ja-JP" dirty="0" smtClean="0"/>
              <a:t>/aa</a:t>
            </a:r>
          </a:p>
          <a:p>
            <a:r>
              <a:rPr kumimoji="1" lang="en-US" altLang="ja-JP" dirty="0" err="1"/>
              <a:t>b,a</a:t>
            </a:r>
            <a:r>
              <a:rPr kumimoji="1" lang="en-US" altLang="ja-JP" dirty="0"/>
              <a:t>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5" idx="1"/>
            <a:endCxn id="5" idx="7"/>
          </p:cNvCxnSpPr>
          <p:nvPr/>
        </p:nvCxnSpPr>
        <p:spPr>
          <a:xfrm rot="5400000" flipH="1" flipV="1">
            <a:off x="3990975" y="2837151"/>
            <a:ext cx="12700" cy="314308"/>
          </a:xfrm>
          <a:prstGeom prst="curvedConnector3">
            <a:avLst>
              <a:gd name="adj1" fmla="val 17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59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1745615" y="1436489"/>
            <a:ext cx="3409950" cy="825381"/>
            <a:chOff x="1745615" y="1461889"/>
            <a:chExt cx="3409950" cy="825381"/>
          </a:xfrm>
        </p:grpSpPr>
        <p:grpSp>
          <p:nvGrpSpPr>
            <p:cNvPr id="22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29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カギ線コネクタ 38"/>
            <p:cNvCxnSpPr>
              <a:stCxn id="24" idx="2"/>
              <a:endCxn id="25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8" name="文本框 23"/>
          <p:cNvSpPr txBox="1"/>
          <p:nvPr/>
        </p:nvSpPr>
        <p:spPr>
          <a:xfrm>
            <a:off x="2472373" y="467478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0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54" name="カギ線コネクタ 53"/>
          <p:cNvCxnSpPr>
            <a:stCxn id="42" idx="2"/>
            <a:endCxn id="43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695315" y="1436489"/>
            <a:ext cx="3409950" cy="825381"/>
            <a:chOff x="1745615" y="1461889"/>
            <a:chExt cx="3409950" cy="825381"/>
          </a:xfrm>
        </p:grpSpPr>
        <p:grpSp>
          <p:nvGrpSpPr>
            <p:cNvPr id="5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6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6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6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6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58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カギ線コネクタ 58"/>
            <p:cNvCxnSpPr>
              <a:stCxn id="62" idx="2"/>
              <a:endCxn id="63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1745615" y="2414270"/>
            <a:ext cx="3409950" cy="825382"/>
            <a:chOff x="1745615" y="1461889"/>
            <a:chExt cx="3409950" cy="825382"/>
          </a:xfrm>
        </p:grpSpPr>
        <p:grpSp>
          <p:nvGrpSpPr>
            <p:cNvPr id="7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8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8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8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8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80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カギ線コネクタ 80"/>
            <p:cNvCxnSpPr>
              <a:stCxn id="86" idx="2"/>
              <a:endCxn id="85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0" name="下矢印 89"/>
          <p:cNvSpPr/>
          <p:nvPr/>
        </p:nvSpPr>
        <p:spPr>
          <a:xfrm>
            <a:off x="4945697" y="133869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下矢印 91"/>
          <p:cNvSpPr/>
          <p:nvPr/>
        </p:nvSpPr>
        <p:spPr>
          <a:xfrm rot="16200000">
            <a:off x="5259705" y="1877338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下矢印 92"/>
          <p:cNvSpPr/>
          <p:nvPr/>
        </p:nvSpPr>
        <p:spPr>
          <a:xfrm rot="2725945">
            <a:off x="5272564" y="237767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4" name="グループ化 93"/>
          <p:cNvGrpSpPr/>
          <p:nvPr/>
        </p:nvGrpSpPr>
        <p:grpSpPr>
          <a:xfrm>
            <a:off x="5695315" y="2416572"/>
            <a:ext cx="3409950" cy="825382"/>
            <a:chOff x="1745615" y="1461889"/>
            <a:chExt cx="3409950" cy="825382"/>
          </a:xfrm>
        </p:grpSpPr>
        <p:grpSp>
          <p:nvGrpSpPr>
            <p:cNvPr id="95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99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0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1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04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96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カギ線コネクタ 96"/>
            <p:cNvCxnSpPr>
              <a:stCxn id="102" idx="2"/>
              <a:endCxn id="101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下矢印 104"/>
          <p:cNvSpPr/>
          <p:nvPr/>
        </p:nvSpPr>
        <p:spPr>
          <a:xfrm rot="16200000">
            <a:off x="5274626" y="2885321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1740375" y="3354468"/>
            <a:ext cx="3409950" cy="825381"/>
            <a:chOff x="1745615" y="1461889"/>
            <a:chExt cx="3409950" cy="825381"/>
          </a:xfrm>
        </p:grpSpPr>
        <p:grpSp>
          <p:nvGrpSpPr>
            <p:cNvPr id="10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1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08" name="文本框 23"/>
            <p:cNvSpPr txBox="1"/>
            <p:nvPr/>
          </p:nvSpPr>
          <p:spPr>
            <a:xfrm>
              <a:off x="41995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9" name="カギ線コネクタ 108"/>
            <p:cNvCxnSpPr>
              <a:stCxn id="114" idx="2"/>
              <a:endCxn id="115" idx="2"/>
            </p:cNvCxnSpPr>
            <p:nvPr/>
          </p:nvCxnSpPr>
          <p:spPr>
            <a:xfrm rot="16200000" flipH="1">
              <a:off x="401891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23"/>
            <p:cNvSpPr txBox="1"/>
            <p:nvPr/>
          </p:nvSpPr>
          <p:spPr>
            <a:xfrm>
              <a:off x="35648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1734500" y="4316138"/>
            <a:ext cx="3409950" cy="825381"/>
            <a:chOff x="1745615" y="1461889"/>
            <a:chExt cx="3409950" cy="825381"/>
          </a:xfrm>
        </p:grpSpPr>
        <p:grpSp>
          <p:nvGrpSpPr>
            <p:cNvPr id="11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20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1" name="カギ線コネクタ 120"/>
            <p:cNvCxnSpPr>
              <a:stCxn id="127" idx="2"/>
              <a:endCxn id="128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7" name="下矢印 116"/>
          <p:cNvSpPr/>
          <p:nvPr/>
        </p:nvSpPr>
        <p:spPr>
          <a:xfrm>
            <a:off x="4951093" y="419344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9" name="グループ化 128"/>
          <p:cNvGrpSpPr/>
          <p:nvPr/>
        </p:nvGrpSpPr>
        <p:grpSpPr>
          <a:xfrm>
            <a:off x="5687934" y="4316138"/>
            <a:ext cx="3409950" cy="825381"/>
            <a:chOff x="1745615" y="1461889"/>
            <a:chExt cx="3409950" cy="825381"/>
          </a:xfrm>
        </p:grpSpPr>
        <p:grpSp>
          <p:nvGrpSpPr>
            <p:cNvPr id="130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34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35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36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37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38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6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1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2" name="カギ線コネクタ 131"/>
            <p:cNvCxnSpPr>
              <a:stCxn id="138" idx="2"/>
              <a:endCxn id="139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0" name="下矢印 139"/>
          <p:cNvSpPr/>
          <p:nvPr/>
        </p:nvSpPr>
        <p:spPr>
          <a:xfrm rot="16200000">
            <a:off x="5274627" y="467815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下矢印 140"/>
          <p:cNvSpPr/>
          <p:nvPr/>
        </p:nvSpPr>
        <p:spPr>
          <a:xfrm rot="2725945">
            <a:off x="5242319" y="3365327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7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4763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080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" name="文本框 23"/>
          <p:cNvSpPr txBox="1"/>
          <p:nvPr/>
        </p:nvSpPr>
        <p:spPr>
          <a:xfrm>
            <a:off x="2481126" y="2767149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13" name="カギ線コネクタ 12"/>
          <p:cNvCxnSpPr>
            <a:stCxn id="5" idx="2"/>
            <a:endCxn id="6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1"/>
          <p:cNvGrpSpPr/>
          <p:nvPr/>
        </p:nvGrpSpPr>
        <p:grpSpPr>
          <a:xfrm>
            <a:off x="1745615" y="3070588"/>
            <a:ext cx="3409950" cy="542290"/>
            <a:chOff x="2662" y="3067"/>
            <a:chExt cx="5370" cy="854"/>
          </a:xfrm>
        </p:grpSpPr>
        <p:sp>
          <p:nvSpPr>
            <p:cNvPr id="1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5" name="右大かっこ 24"/>
          <p:cNvSpPr/>
          <p:nvPr/>
        </p:nvSpPr>
        <p:spPr>
          <a:xfrm>
            <a:off x="2173333" y="283200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组合 21"/>
          <p:cNvGrpSpPr/>
          <p:nvPr/>
        </p:nvGrpSpPr>
        <p:grpSpPr>
          <a:xfrm>
            <a:off x="5923282" y="3043148"/>
            <a:ext cx="3409950" cy="542290"/>
            <a:chOff x="2662" y="3067"/>
            <a:chExt cx="5370" cy="854"/>
          </a:xfrm>
        </p:grpSpPr>
        <p:sp>
          <p:nvSpPr>
            <p:cNvPr id="2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3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33" name="右大かっこ 32"/>
          <p:cNvSpPr/>
          <p:nvPr/>
        </p:nvSpPr>
        <p:spPr>
          <a:xfrm>
            <a:off x="6934452" y="280456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组合 21"/>
          <p:cNvGrpSpPr/>
          <p:nvPr/>
        </p:nvGrpSpPr>
        <p:grpSpPr>
          <a:xfrm>
            <a:off x="1580789" y="4400279"/>
            <a:ext cx="3409950" cy="542290"/>
            <a:chOff x="2662" y="3067"/>
            <a:chExt cx="5370" cy="854"/>
          </a:xfrm>
        </p:grpSpPr>
        <p:sp>
          <p:nvSpPr>
            <p:cNvPr id="3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1" name="右大かっこ 40"/>
          <p:cNvSpPr/>
          <p:nvPr/>
        </p:nvSpPr>
        <p:spPr>
          <a:xfrm>
            <a:off x="2592299" y="41443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文本框 23"/>
          <p:cNvSpPr txBox="1"/>
          <p:nvPr/>
        </p:nvSpPr>
        <p:spPr>
          <a:xfrm>
            <a:off x="6668363" y="2707323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3" name="文本框 23"/>
          <p:cNvSpPr txBox="1"/>
          <p:nvPr/>
        </p:nvSpPr>
        <p:spPr>
          <a:xfrm>
            <a:off x="2876461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44" name="组合 21"/>
          <p:cNvGrpSpPr/>
          <p:nvPr/>
        </p:nvGrpSpPr>
        <p:grpSpPr>
          <a:xfrm>
            <a:off x="5749110" y="4400279"/>
            <a:ext cx="3409950" cy="542290"/>
            <a:chOff x="2662" y="3067"/>
            <a:chExt cx="5370" cy="854"/>
          </a:xfrm>
        </p:grpSpPr>
        <p:sp>
          <p:nvSpPr>
            <p:cNvPr id="4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51" name="右大かっこ 50"/>
          <p:cNvSpPr/>
          <p:nvPr/>
        </p:nvSpPr>
        <p:spPr>
          <a:xfrm>
            <a:off x="7323187" y="416170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文本框 23"/>
          <p:cNvSpPr txBox="1"/>
          <p:nvPr/>
        </p:nvSpPr>
        <p:spPr>
          <a:xfrm>
            <a:off x="7053856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3" name="右矢印 52"/>
          <p:cNvSpPr/>
          <p:nvPr/>
        </p:nvSpPr>
        <p:spPr>
          <a:xfrm>
            <a:off x="5130938" y="4490402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5284653" y="3160711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组合 21"/>
          <p:cNvGrpSpPr/>
          <p:nvPr/>
        </p:nvGrpSpPr>
        <p:grpSpPr>
          <a:xfrm>
            <a:off x="1580789" y="5942150"/>
            <a:ext cx="3409950" cy="542290"/>
            <a:chOff x="2662" y="3067"/>
            <a:chExt cx="5370" cy="854"/>
          </a:xfrm>
        </p:grpSpPr>
        <p:sp>
          <p:nvSpPr>
            <p:cNvPr id="5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5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62" name="右大かっこ 61"/>
          <p:cNvSpPr/>
          <p:nvPr/>
        </p:nvSpPr>
        <p:spPr>
          <a:xfrm>
            <a:off x="3154866" y="570357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文本框 23"/>
          <p:cNvSpPr txBox="1"/>
          <p:nvPr/>
        </p:nvSpPr>
        <p:spPr>
          <a:xfrm>
            <a:off x="3466560" y="563190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877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21"/>
          <p:cNvGrpSpPr/>
          <p:nvPr/>
        </p:nvGrpSpPr>
        <p:grpSpPr>
          <a:xfrm>
            <a:off x="1011736" y="1412331"/>
            <a:ext cx="3409950" cy="542290"/>
            <a:chOff x="2662" y="3067"/>
            <a:chExt cx="5370" cy="854"/>
          </a:xfrm>
        </p:grpSpPr>
        <p:sp>
          <p:nvSpPr>
            <p:cNvPr id="8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1" name="右大かっこ 90"/>
          <p:cNvSpPr/>
          <p:nvPr/>
        </p:nvSpPr>
        <p:spPr>
          <a:xfrm>
            <a:off x="2566763" y="11737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文本框 23"/>
          <p:cNvSpPr txBox="1"/>
          <p:nvPr/>
        </p:nvSpPr>
        <p:spPr>
          <a:xfrm>
            <a:off x="2887982" y="11020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3" name="カギ線コネクタ 92"/>
          <p:cNvCxnSpPr>
            <a:stCxn id="87" idx="2"/>
            <a:endCxn id="88" idx="2"/>
          </p:cNvCxnSpPr>
          <p:nvPr/>
        </p:nvCxnSpPr>
        <p:spPr>
          <a:xfrm rot="16200000" flipH="1">
            <a:off x="2716711" y="16704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21"/>
          <p:cNvGrpSpPr/>
          <p:nvPr/>
        </p:nvGrpSpPr>
        <p:grpSpPr>
          <a:xfrm>
            <a:off x="4948736" y="1422039"/>
            <a:ext cx="3409950" cy="542290"/>
            <a:chOff x="2662" y="3067"/>
            <a:chExt cx="5370" cy="854"/>
          </a:xfrm>
        </p:grpSpPr>
        <p:sp>
          <p:nvSpPr>
            <p:cNvPr id="9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01" name="右大かっこ 100"/>
          <p:cNvSpPr/>
          <p:nvPr/>
        </p:nvSpPr>
        <p:spPr>
          <a:xfrm>
            <a:off x="6503763" y="118346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文本框 23"/>
          <p:cNvSpPr txBox="1"/>
          <p:nvPr/>
        </p:nvSpPr>
        <p:spPr>
          <a:xfrm>
            <a:off x="6824982" y="11117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03" name="カギ線コネクタ 102"/>
          <p:cNvCxnSpPr>
            <a:stCxn id="97" idx="2"/>
            <a:endCxn id="98" idx="2"/>
          </p:cNvCxnSpPr>
          <p:nvPr/>
        </p:nvCxnSpPr>
        <p:spPr>
          <a:xfrm rot="16200000" flipH="1">
            <a:off x="6653711" y="1680166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下矢印 103"/>
          <p:cNvSpPr/>
          <p:nvPr/>
        </p:nvSpPr>
        <p:spPr>
          <a:xfrm rot="16200000">
            <a:off x="4537270" y="1489348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下矢印 104"/>
          <p:cNvSpPr/>
          <p:nvPr/>
        </p:nvSpPr>
        <p:spPr>
          <a:xfrm rot="2725945">
            <a:off x="4507402" y="2022983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组合 21"/>
          <p:cNvGrpSpPr/>
          <p:nvPr/>
        </p:nvGrpSpPr>
        <p:grpSpPr>
          <a:xfrm>
            <a:off x="1013822" y="2519501"/>
            <a:ext cx="3409950" cy="542290"/>
            <a:chOff x="2662" y="3067"/>
            <a:chExt cx="5370" cy="854"/>
          </a:xfrm>
        </p:grpSpPr>
        <p:sp>
          <p:nvSpPr>
            <p:cNvPr id="10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0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1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1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3" name="右大かっこ 112"/>
          <p:cNvSpPr/>
          <p:nvPr/>
        </p:nvSpPr>
        <p:spPr>
          <a:xfrm>
            <a:off x="2568849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文本框 23"/>
          <p:cNvSpPr txBox="1"/>
          <p:nvPr/>
        </p:nvSpPr>
        <p:spPr>
          <a:xfrm>
            <a:off x="2305868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15" name="カギ線コネクタ 114"/>
          <p:cNvCxnSpPr>
            <a:stCxn id="109" idx="2"/>
            <a:endCxn id="108" idx="2"/>
          </p:cNvCxnSpPr>
          <p:nvPr/>
        </p:nvCxnSpPr>
        <p:spPr>
          <a:xfrm rot="5400000">
            <a:off x="2150473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下矢印 115"/>
          <p:cNvSpPr/>
          <p:nvPr/>
        </p:nvSpPr>
        <p:spPr>
          <a:xfrm rot="16200000">
            <a:off x="4534923" y="258681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7" name="组合 21"/>
          <p:cNvGrpSpPr/>
          <p:nvPr/>
        </p:nvGrpSpPr>
        <p:grpSpPr>
          <a:xfrm>
            <a:off x="4948736" y="2519501"/>
            <a:ext cx="3409950" cy="542290"/>
            <a:chOff x="2662" y="3067"/>
            <a:chExt cx="5370" cy="854"/>
          </a:xfrm>
        </p:grpSpPr>
        <p:sp>
          <p:nvSpPr>
            <p:cNvPr id="11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1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2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2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2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24" name="右大かっこ 123"/>
          <p:cNvSpPr/>
          <p:nvPr/>
        </p:nvSpPr>
        <p:spPr>
          <a:xfrm>
            <a:off x="6503763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文本框 23"/>
          <p:cNvSpPr txBox="1"/>
          <p:nvPr/>
        </p:nvSpPr>
        <p:spPr>
          <a:xfrm>
            <a:off x="6240782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26" name="カギ線コネクタ 125"/>
          <p:cNvCxnSpPr>
            <a:stCxn id="120" idx="2"/>
            <a:endCxn id="119" idx="2"/>
          </p:cNvCxnSpPr>
          <p:nvPr/>
        </p:nvCxnSpPr>
        <p:spPr>
          <a:xfrm rot="5400000">
            <a:off x="6085387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下矢印 126"/>
          <p:cNvSpPr/>
          <p:nvPr/>
        </p:nvSpPr>
        <p:spPr>
          <a:xfrm rot="16200000">
            <a:off x="4534921" y="366504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8" name="组合 21"/>
          <p:cNvGrpSpPr/>
          <p:nvPr/>
        </p:nvGrpSpPr>
        <p:grpSpPr>
          <a:xfrm>
            <a:off x="1011736" y="3597731"/>
            <a:ext cx="3409950" cy="542290"/>
            <a:chOff x="2662" y="3067"/>
            <a:chExt cx="5370" cy="854"/>
          </a:xfrm>
        </p:grpSpPr>
        <p:sp>
          <p:nvSpPr>
            <p:cNvPr id="12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3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3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3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35" name="右大かっこ 134"/>
          <p:cNvSpPr/>
          <p:nvPr/>
        </p:nvSpPr>
        <p:spPr>
          <a:xfrm>
            <a:off x="2566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文本框 23"/>
          <p:cNvSpPr txBox="1"/>
          <p:nvPr/>
        </p:nvSpPr>
        <p:spPr>
          <a:xfrm>
            <a:off x="1744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7" name="カギ線コネクタ 136"/>
          <p:cNvCxnSpPr>
            <a:stCxn id="129" idx="2"/>
            <a:endCxn id="130" idx="2"/>
          </p:cNvCxnSpPr>
          <p:nvPr/>
        </p:nvCxnSpPr>
        <p:spPr>
          <a:xfrm rot="16200000" flipH="1">
            <a:off x="1580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下矢印 137"/>
          <p:cNvSpPr/>
          <p:nvPr/>
        </p:nvSpPr>
        <p:spPr>
          <a:xfrm rot="2725945">
            <a:off x="4507401" y="3166699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9" name="组合 21"/>
          <p:cNvGrpSpPr/>
          <p:nvPr/>
        </p:nvGrpSpPr>
        <p:grpSpPr>
          <a:xfrm>
            <a:off x="4948736" y="3597731"/>
            <a:ext cx="3409950" cy="542290"/>
            <a:chOff x="2662" y="3067"/>
            <a:chExt cx="5370" cy="854"/>
          </a:xfrm>
        </p:grpSpPr>
        <p:sp>
          <p:nvSpPr>
            <p:cNvPr id="140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1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2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3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4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45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46" name="右大かっこ 145"/>
          <p:cNvSpPr/>
          <p:nvPr/>
        </p:nvSpPr>
        <p:spPr>
          <a:xfrm>
            <a:off x="6503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文本框 23"/>
          <p:cNvSpPr txBox="1"/>
          <p:nvPr/>
        </p:nvSpPr>
        <p:spPr>
          <a:xfrm>
            <a:off x="5681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48" name="カギ線コネクタ 147"/>
          <p:cNvCxnSpPr>
            <a:stCxn id="140" idx="2"/>
            <a:endCxn id="141" idx="2"/>
          </p:cNvCxnSpPr>
          <p:nvPr/>
        </p:nvCxnSpPr>
        <p:spPr>
          <a:xfrm rot="16200000" flipH="1">
            <a:off x="5517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下矢印 148"/>
          <p:cNvSpPr/>
          <p:nvPr/>
        </p:nvSpPr>
        <p:spPr>
          <a:xfrm rot="2725945">
            <a:off x="4519556" y="4353025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0" name="组合 21"/>
          <p:cNvGrpSpPr/>
          <p:nvPr/>
        </p:nvGrpSpPr>
        <p:grpSpPr>
          <a:xfrm>
            <a:off x="1011736" y="4627114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57" name="右大かっこ 156"/>
          <p:cNvSpPr/>
          <p:nvPr/>
        </p:nvSpPr>
        <p:spPr>
          <a:xfrm>
            <a:off x="2566763" y="4388535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文本框 23"/>
          <p:cNvSpPr txBox="1"/>
          <p:nvPr/>
        </p:nvSpPr>
        <p:spPr>
          <a:xfrm>
            <a:off x="1186182" y="431687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59" name="カギ線コネクタ 158"/>
          <p:cNvCxnSpPr>
            <a:stCxn id="151" idx="2"/>
            <a:endCxn id="152" idx="2"/>
          </p:cNvCxnSpPr>
          <p:nvPr/>
        </p:nvCxnSpPr>
        <p:spPr>
          <a:xfrm rot="16200000" flipH="1">
            <a:off x="1580061" y="4885241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23"/>
          <p:cNvSpPr txBox="1"/>
          <p:nvPr/>
        </p:nvSpPr>
        <p:spPr>
          <a:xfrm>
            <a:off x="2887981" y="89961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61" name="组合 21"/>
          <p:cNvGrpSpPr/>
          <p:nvPr/>
        </p:nvGrpSpPr>
        <p:grpSpPr>
          <a:xfrm>
            <a:off x="1011736" y="5797875"/>
            <a:ext cx="3409950" cy="542290"/>
            <a:chOff x="2662" y="3067"/>
            <a:chExt cx="5370" cy="854"/>
          </a:xfrm>
        </p:grpSpPr>
        <p:sp>
          <p:nvSpPr>
            <p:cNvPr id="16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6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68" name="右大かっこ 167"/>
          <p:cNvSpPr/>
          <p:nvPr/>
        </p:nvSpPr>
        <p:spPr>
          <a:xfrm>
            <a:off x="3141889" y="5559296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文本框 23"/>
          <p:cNvSpPr txBox="1"/>
          <p:nvPr/>
        </p:nvSpPr>
        <p:spPr>
          <a:xfrm>
            <a:off x="3444058" y="549633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811701" y="952499"/>
            <a:ext cx="7708900" cy="4531137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649461" y="289218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8649461" y="5784455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20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テキスト ボックス 171"/>
          <p:cNvSpPr txBox="1"/>
          <p:nvPr/>
        </p:nvSpPr>
        <p:spPr>
          <a:xfrm>
            <a:off x="5628096" y="215954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1" name="组合 21"/>
          <p:cNvGrpSpPr/>
          <p:nvPr/>
        </p:nvGrpSpPr>
        <p:grpSpPr>
          <a:xfrm>
            <a:off x="897436" y="773980"/>
            <a:ext cx="3409950" cy="542290"/>
            <a:chOff x="2662" y="3067"/>
            <a:chExt cx="5370" cy="854"/>
          </a:xfrm>
        </p:grpSpPr>
        <p:sp>
          <p:nvSpPr>
            <p:cNvPr id="21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1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1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1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1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1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18" name="右大かっこ 217"/>
          <p:cNvSpPr/>
          <p:nvPr/>
        </p:nvSpPr>
        <p:spPr>
          <a:xfrm>
            <a:off x="2465163" y="53540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文本框 23"/>
          <p:cNvSpPr txBox="1"/>
          <p:nvPr/>
        </p:nvSpPr>
        <p:spPr>
          <a:xfrm>
            <a:off x="2773682" y="46373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22" name="矩形 16"/>
          <p:cNvSpPr/>
          <p:nvPr/>
        </p:nvSpPr>
        <p:spPr>
          <a:xfrm>
            <a:off x="4663436" y="859061"/>
            <a:ext cx="568325" cy="542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23" name="文本框 23"/>
          <p:cNvSpPr txBox="1"/>
          <p:nvPr/>
        </p:nvSpPr>
        <p:spPr>
          <a:xfrm>
            <a:off x="919210" y="3203831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sp>
        <p:nvSpPr>
          <p:cNvPr id="224" name="文本框 23"/>
          <p:cNvSpPr txBox="1"/>
          <p:nvPr/>
        </p:nvSpPr>
        <p:spPr>
          <a:xfrm>
            <a:off x="2136802" y="46373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41" name="组合 21"/>
          <p:cNvGrpSpPr/>
          <p:nvPr/>
        </p:nvGrpSpPr>
        <p:grpSpPr>
          <a:xfrm>
            <a:off x="897436" y="2197240"/>
            <a:ext cx="3409950" cy="542290"/>
            <a:chOff x="2662" y="3067"/>
            <a:chExt cx="5370" cy="854"/>
          </a:xfrm>
        </p:grpSpPr>
        <p:sp>
          <p:nvSpPr>
            <p:cNvPr id="2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48" name="右大かっこ 247"/>
          <p:cNvSpPr/>
          <p:nvPr/>
        </p:nvSpPr>
        <p:spPr>
          <a:xfrm>
            <a:off x="2465163" y="195866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文本框 23"/>
          <p:cNvSpPr txBox="1"/>
          <p:nvPr/>
        </p:nvSpPr>
        <p:spPr>
          <a:xfrm>
            <a:off x="1061866" y="188495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53" name="文本框 23"/>
          <p:cNvSpPr txBox="1"/>
          <p:nvPr/>
        </p:nvSpPr>
        <p:spPr>
          <a:xfrm>
            <a:off x="539286" y="188495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5628096" y="482992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68" name="下矢印 67"/>
          <p:cNvSpPr/>
          <p:nvPr/>
        </p:nvSpPr>
        <p:spPr>
          <a:xfrm rot="19948650">
            <a:off x="1414398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/>
          <p:cNvSpPr/>
          <p:nvPr/>
        </p:nvSpPr>
        <p:spPr>
          <a:xfrm rot="19948650">
            <a:off x="1932889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下矢印 69"/>
          <p:cNvSpPr/>
          <p:nvPr/>
        </p:nvSpPr>
        <p:spPr>
          <a:xfrm rot="19948650">
            <a:off x="2491554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组合 21"/>
          <p:cNvGrpSpPr/>
          <p:nvPr/>
        </p:nvGrpSpPr>
        <p:grpSpPr>
          <a:xfrm>
            <a:off x="919210" y="3516631"/>
            <a:ext cx="3409950" cy="542290"/>
            <a:chOff x="2662" y="3067"/>
            <a:chExt cx="5370" cy="854"/>
          </a:xfrm>
        </p:grpSpPr>
        <p:sp>
          <p:nvSpPr>
            <p:cNvPr id="7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7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7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79" name="右大かっこ 78"/>
          <p:cNvSpPr/>
          <p:nvPr/>
        </p:nvSpPr>
        <p:spPr>
          <a:xfrm>
            <a:off x="2486937" y="32780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4329160" y="1553751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下矢印 82"/>
          <p:cNvSpPr/>
          <p:nvPr/>
        </p:nvSpPr>
        <p:spPr>
          <a:xfrm>
            <a:off x="4329160" y="3000609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文本框 23"/>
          <p:cNvSpPr txBox="1"/>
          <p:nvPr/>
        </p:nvSpPr>
        <p:spPr>
          <a:xfrm>
            <a:off x="4652241" y="559089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grpSp>
        <p:nvGrpSpPr>
          <p:cNvPr id="86" name="组合 21"/>
          <p:cNvGrpSpPr/>
          <p:nvPr/>
        </p:nvGrpSpPr>
        <p:grpSpPr>
          <a:xfrm>
            <a:off x="897052" y="4810851"/>
            <a:ext cx="3409950" cy="542290"/>
            <a:chOff x="2662" y="3067"/>
            <a:chExt cx="5370" cy="854"/>
          </a:xfrm>
        </p:grpSpPr>
        <p:sp>
          <p:nvSpPr>
            <p:cNvPr id="8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3" name="右大かっこ 92"/>
          <p:cNvSpPr/>
          <p:nvPr/>
        </p:nvSpPr>
        <p:spPr>
          <a:xfrm>
            <a:off x="3023579" y="45722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文本框 23"/>
          <p:cNvSpPr txBox="1"/>
          <p:nvPr/>
        </p:nvSpPr>
        <p:spPr>
          <a:xfrm>
            <a:off x="3346790" y="4484631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39286" y="381611"/>
            <a:ext cx="4795450" cy="4079084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3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065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558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3305175" y="14917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806575" y="8048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39465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958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896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8389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375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5445125" y="14917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1" idx="3"/>
            <a:endCxn id="12" idx="1"/>
          </p:cNvCxnSpPr>
          <p:nvPr/>
        </p:nvCxnSpPr>
        <p:spPr>
          <a:xfrm>
            <a:off x="7588250" y="14917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648074" y="949709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065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558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線矢印コネクタ 17"/>
          <p:cNvCxnSpPr>
            <a:stCxn id="17" idx="3"/>
            <a:endCxn id="20" idx="1"/>
          </p:cNvCxnSpPr>
          <p:nvPr/>
        </p:nvCxnSpPr>
        <p:spPr>
          <a:xfrm>
            <a:off x="3305175" y="35491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06575" y="28622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9465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958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896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8389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3375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線矢印コネクタ 24"/>
          <p:cNvCxnSpPr>
            <a:stCxn id="21" idx="3"/>
            <a:endCxn id="22" idx="1"/>
          </p:cNvCxnSpPr>
          <p:nvPr/>
        </p:nvCxnSpPr>
        <p:spPr>
          <a:xfrm>
            <a:off x="5445125" y="35491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3" idx="3"/>
            <a:endCxn id="24" idx="1"/>
          </p:cNvCxnSpPr>
          <p:nvPr/>
        </p:nvCxnSpPr>
        <p:spPr>
          <a:xfrm>
            <a:off x="7588250" y="35491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452562" y="2862278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310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488315" y="675640"/>
            <a:ext cx="4545965" cy="542290"/>
            <a:chOff x="2642" y="4168"/>
            <a:chExt cx="7159" cy="854"/>
          </a:xfrm>
        </p:grpSpPr>
        <p:grpSp>
          <p:nvGrpSpPr>
            <p:cNvPr id="3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7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9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0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4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7" name="カギ線コネクタ 16"/>
          <p:cNvCxnSpPr>
            <a:stCxn id="6" idx="2"/>
            <a:endCxn id="10" idx="2"/>
          </p:cNvCxnSpPr>
          <p:nvPr/>
        </p:nvCxnSpPr>
        <p:spPr>
          <a:xfrm rot="16200000" flipH="1">
            <a:off x="1909128" y="8128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1" idx="0"/>
            <a:endCxn id="4" idx="0"/>
          </p:cNvCxnSpPr>
          <p:nvPr/>
        </p:nvCxnSpPr>
        <p:spPr>
          <a:xfrm rot="5400000" flipH="1" flipV="1">
            <a:off x="3045778" y="-46101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0"/>
            <a:endCxn id="5" idx="0"/>
          </p:cNvCxnSpPr>
          <p:nvPr/>
        </p:nvCxnSpPr>
        <p:spPr>
          <a:xfrm rot="5400000" flipH="1" flipV="1">
            <a:off x="3614103" y="-461010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8" idx="2"/>
          </p:cNvCxnSpPr>
          <p:nvPr/>
        </p:nvCxnSpPr>
        <p:spPr>
          <a:xfrm rot="16200000" flipH="1">
            <a:off x="2477453" y="81280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12"/>
          <p:cNvGrpSpPr/>
          <p:nvPr/>
        </p:nvGrpSpPr>
        <p:grpSpPr>
          <a:xfrm>
            <a:off x="5670867" y="662939"/>
            <a:ext cx="4545965" cy="542290"/>
            <a:chOff x="2642" y="4168"/>
            <a:chExt cx="7159" cy="854"/>
          </a:xfrm>
        </p:grpSpPr>
        <p:grpSp>
          <p:nvGrpSpPr>
            <p:cNvPr id="48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51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52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53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54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55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56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p:grpSp>
        <p:sp>
          <p:nvSpPr>
            <p:cNvPr id="49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57" name="カギ線コネクタ 56"/>
          <p:cNvCxnSpPr>
            <a:stCxn id="51" idx="2"/>
            <a:endCxn id="55" idx="2"/>
          </p:cNvCxnSpPr>
          <p:nvPr/>
        </p:nvCxnSpPr>
        <p:spPr>
          <a:xfrm rot="16200000" flipH="1">
            <a:off x="7091680" y="68579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56" idx="0"/>
            <a:endCxn id="49" idx="0"/>
          </p:cNvCxnSpPr>
          <p:nvPr/>
        </p:nvCxnSpPr>
        <p:spPr>
          <a:xfrm rot="5400000" flipH="1" flipV="1">
            <a:off x="8228330" y="-473711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4" idx="0"/>
            <a:endCxn id="50" idx="0"/>
          </p:cNvCxnSpPr>
          <p:nvPr/>
        </p:nvCxnSpPr>
        <p:spPr>
          <a:xfrm rot="5400000" flipH="1" flipV="1">
            <a:off x="8796655" y="-473711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52" idx="2"/>
            <a:endCxn id="53" idx="2"/>
          </p:cNvCxnSpPr>
          <p:nvPr/>
        </p:nvCxnSpPr>
        <p:spPr>
          <a:xfrm rot="16200000" flipH="1">
            <a:off x="7660005" y="68579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矢印 60"/>
          <p:cNvSpPr/>
          <p:nvPr/>
        </p:nvSpPr>
        <p:spPr>
          <a:xfrm>
            <a:off x="5156041" y="7600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656061" y="6102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3" name="组合 12"/>
          <p:cNvGrpSpPr/>
          <p:nvPr/>
        </p:nvGrpSpPr>
        <p:grpSpPr>
          <a:xfrm>
            <a:off x="488315" y="2313940"/>
            <a:ext cx="4545965" cy="542290"/>
            <a:chOff x="2642" y="4168"/>
            <a:chExt cx="7159" cy="854"/>
          </a:xfrm>
        </p:grpSpPr>
        <p:grpSp>
          <p:nvGrpSpPr>
            <p:cNvPr id="6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6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6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7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7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7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6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73" name="カギ線コネクタ 72"/>
          <p:cNvCxnSpPr>
            <a:stCxn id="67" idx="2"/>
            <a:endCxn id="72" idx="2"/>
          </p:cNvCxnSpPr>
          <p:nvPr/>
        </p:nvCxnSpPr>
        <p:spPr>
          <a:xfrm rot="16200000" flipH="1">
            <a:off x="13408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0"/>
            <a:endCxn id="70" idx="0"/>
          </p:cNvCxnSpPr>
          <p:nvPr/>
        </p:nvCxnSpPr>
        <p:spPr>
          <a:xfrm rot="5400000" flipH="1" flipV="1">
            <a:off x="19091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右矢印 90"/>
          <p:cNvSpPr/>
          <p:nvPr/>
        </p:nvSpPr>
        <p:spPr>
          <a:xfrm>
            <a:off x="5156041" y="23983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0656061" y="22485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2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6" name="カギ線コネクタ 95"/>
          <p:cNvCxnSpPr>
            <a:stCxn id="72" idx="2"/>
            <a:endCxn id="71" idx="2"/>
          </p:cNvCxnSpPr>
          <p:nvPr/>
        </p:nvCxnSpPr>
        <p:spPr>
          <a:xfrm rot="16200000" flipH="1">
            <a:off x="247745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1" idx="2"/>
            <a:endCxn id="65" idx="2"/>
          </p:cNvCxnSpPr>
          <p:nvPr/>
        </p:nvCxnSpPr>
        <p:spPr>
          <a:xfrm rot="16200000" flipH="1">
            <a:off x="36141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0"/>
            <a:endCxn id="69" idx="0"/>
          </p:cNvCxnSpPr>
          <p:nvPr/>
        </p:nvCxnSpPr>
        <p:spPr>
          <a:xfrm rot="5400000" flipH="1" flipV="1">
            <a:off x="304577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69" idx="0"/>
            <a:endCxn id="66" idx="0"/>
          </p:cNvCxnSpPr>
          <p:nvPr/>
        </p:nvCxnSpPr>
        <p:spPr>
          <a:xfrm rot="5400000" flipH="1" flipV="1">
            <a:off x="41824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2"/>
          <p:cNvGrpSpPr/>
          <p:nvPr/>
        </p:nvGrpSpPr>
        <p:grpSpPr>
          <a:xfrm>
            <a:off x="5671502" y="2313940"/>
            <a:ext cx="4545965" cy="542290"/>
            <a:chOff x="2642" y="4168"/>
            <a:chExt cx="7159" cy="854"/>
          </a:xfrm>
        </p:grpSpPr>
        <p:grpSp>
          <p:nvGrpSpPr>
            <p:cNvPr id="1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1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1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19" name="カギ線コネクタ 118"/>
          <p:cNvCxnSpPr>
            <a:stCxn id="113" idx="2"/>
            <a:endCxn id="118" idx="2"/>
          </p:cNvCxnSpPr>
          <p:nvPr/>
        </p:nvCxnSpPr>
        <p:spPr>
          <a:xfrm rot="16200000" flipH="1">
            <a:off x="65239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14" idx="0"/>
            <a:endCxn id="116" idx="0"/>
          </p:cNvCxnSpPr>
          <p:nvPr/>
        </p:nvCxnSpPr>
        <p:spPr>
          <a:xfrm rot="5400000" flipH="1" flipV="1">
            <a:off x="70923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stCxn id="118" idx="2"/>
            <a:endCxn id="117" idx="2"/>
          </p:cNvCxnSpPr>
          <p:nvPr/>
        </p:nvCxnSpPr>
        <p:spPr>
          <a:xfrm rot="16200000" flipH="1">
            <a:off x="766064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17" idx="2"/>
            <a:endCxn id="111" idx="2"/>
          </p:cNvCxnSpPr>
          <p:nvPr/>
        </p:nvCxnSpPr>
        <p:spPr>
          <a:xfrm rot="16200000" flipH="1">
            <a:off x="87972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カギ線コネクタ 122"/>
          <p:cNvCxnSpPr>
            <a:stCxn id="116" idx="0"/>
            <a:endCxn id="115" idx="0"/>
          </p:cNvCxnSpPr>
          <p:nvPr/>
        </p:nvCxnSpPr>
        <p:spPr>
          <a:xfrm rot="5400000" flipH="1" flipV="1">
            <a:off x="822896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15" idx="0"/>
            <a:endCxn id="112" idx="0"/>
          </p:cNvCxnSpPr>
          <p:nvPr/>
        </p:nvCxnSpPr>
        <p:spPr>
          <a:xfrm rot="5400000" flipH="1" flipV="1">
            <a:off x="93656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右矢印 136"/>
          <p:cNvSpPr/>
          <p:nvPr/>
        </p:nvSpPr>
        <p:spPr>
          <a:xfrm>
            <a:off x="5156041" y="4036061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0656061" y="3886220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1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43" name="组合 12"/>
          <p:cNvGrpSpPr/>
          <p:nvPr/>
        </p:nvGrpSpPr>
        <p:grpSpPr>
          <a:xfrm>
            <a:off x="5671502" y="3951606"/>
            <a:ext cx="4545965" cy="542290"/>
            <a:chOff x="2642" y="4168"/>
            <a:chExt cx="7159" cy="854"/>
          </a:xfrm>
        </p:grpSpPr>
        <p:grpSp>
          <p:nvGrpSpPr>
            <p:cNvPr id="14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4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4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4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5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5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5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</a:p>
            </p:txBody>
          </p:sp>
        </p:grpSp>
        <p:sp>
          <p:nvSpPr>
            <p:cNvPr id="14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</p:grpSp>
      <p:grpSp>
        <p:nvGrpSpPr>
          <p:cNvPr id="159" name="组合 12"/>
          <p:cNvGrpSpPr/>
          <p:nvPr/>
        </p:nvGrpSpPr>
        <p:grpSpPr>
          <a:xfrm>
            <a:off x="484314" y="3945593"/>
            <a:ext cx="4545965" cy="542290"/>
            <a:chOff x="2642" y="4168"/>
            <a:chExt cx="7159" cy="854"/>
          </a:xfrm>
        </p:grpSpPr>
        <p:grpSp>
          <p:nvGrpSpPr>
            <p:cNvPr id="16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6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6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6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6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6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6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6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6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9004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1513014" y="824558"/>
            <a:ext cx="3409950" cy="542290"/>
            <a:chOff x="2195" y="3985"/>
            <a:chExt cx="5370" cy="854"/>
          </a:xfrm>
        </p:grpSpPr>
        <p:sp>
          <p:nvSpPr>
            <p:cNvPr id="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70548" y="824558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x 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= 30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23"/>
          <p:cNvSpPr txBox="1"/>
          <p:nvPr/>
        </p:nvSpPr>
        <p:spPr>
          <a:xfrm>
            <a:off x="4476559" y="3628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1640775" y="3851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494790" y="410518"/>
            <a:ext cx="73018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278440" y="4105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9"/>
          <p:cNvGrpSpPr/>
          <p:nvPr/>
        </p:nvGrpSpPr>
        <p:grpSpPr>
          <a:xfrm>
            <a:off x="1513014" y="1954858"/>
            <a:ext cx="3409950" cy="542290"/>
            <a:chOff x="2195" y="3985"/>
            <a:chExt cx="5370" cy="854"/>
          </a:xfrm>
        </p:grpSpPr>
        <p:sp>
          <p:nvSpPr>
            <p:cNvPr id="3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3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53955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41" name="文本框 23"/>
          <p:cNvSpPr txBox="1"/>
          <p:nvPr/>
        </p:nvSpPr>
        <p:spPr>
          <a:xfrm>
            <a:off x="1640775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44" name="组合 9"/>
          <p:cNvGrpSpPr/>
          <p:nvPr/>
        </p:nvGrpSpPr>
        <p:grpSpPr>
          <a:xfrm>
            <a:off x="5775009" y="1954858"/>
            <a:ext cx="3409950" cy="542290"/>
            <a:chOff x="2195" y="3985"/>
            <a:chExt cx="5370" cy="854"/>
          </a:xfrm>
        </p:grpSpPr>
        <p:sp>
          <p:nvSpPr>
            <p:cNvPr id="4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4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51" name="文本框 23"/>
          <p:cNvSpPr txBox="1"/>
          <p:nvPr/>
        </p:nvSpPr>
        <p:spPr>
          <a:xfrm>
            <a:off x="8215950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52" name="文本框 23"/>
          <p:cNvSpPr txBox="1"/>
          <p:nvPr/>
        </p:nvSpPr>
        <p:spPr>
          <a:xfrm>
            <a:off x="6486970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53" name="组合 9"/>
          <p:cNvGrpSpPr/>
          <p:nvPr/>
        </p:nvGrpSpPr>
        <p:grpSpPr>
          <a:xfrm>
            <a:off x="1513014" y="3085158"/>
            <a:ext cx="3409950" cy="542290"/>
            <a:chOff x="2195" y="3985"/>
            <a:chExt cx="5370" cy="854"/>
          </a:xfrm>
        </p:grpSpPr>
        <p:sp>
          <p:nvSpPr>
            <p:cNvPr id="5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5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0" name="文本框 23"/>
          <p:cNvSpPr txBox="1"/>
          <p:nvPr/>
        </p:nvSpPr>
        <p:spPr>
          <a:xfrm>
            <a:off x="3953955" y="26234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61" name="文本框 23"/>
          <p:cNvSpPr txBox="1"/>
          <p:nvPr/>
        </p:nvSpPr>
        <p:spPr>
          <a:xfrm>
            <a:off x="2224975" y="26457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62" name="组合 9"/>
          <p:cNvGrpSpPr/>
          <p:nvPr/>
        </p:nvGrpSpPr>
        <p:grpSpPr>
          <a:xfrm>
            <a:off x="5781168" y="3107383"/>
            <a:ext cx="3409950" cy="542290"/>
            <a:chOff x="2195" y="3985"/>
            <a:chExt cx="5370" cy="854"/>
          </a:xfrm>
        </p:grpSpPr>
        <p:sp>
          <p:nvSpPr>
            <p:cNvPr id="6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5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6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9" name="文本框 23"/>
          <p:cNvSpPr txBox="1"/>
          <p:nvPr/>
        </p:nvSpPr>
        <p:spPr>
          <a:xfrm>
            <a:off x="6493129" y="266794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0" name="文本框 23"/>
          <p:cNvSpPr txBox="1"/>
          <p:nvPr/>
        </p:nvSpPr>
        <p:spPr>
          <a:xfrm>
            <a:off x="7642988" y="2667942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71" name="组合 9"/>
          <p:cNvGrpSpPr/>
          <p:nvPr/>
        </p:nvGrpSpPr>
        <p:grpSpPr>
          <a:xfrm>
            <a:off x="1513014" y="4215458"/>
            <a:ext cx="3409950" cy="542290"/>
            <a:chOff x="2195" y="3985"/>
            <a:chExt cx="5370" cy="854"/>
          </a:xfrm>
        </p:grpSpPr>
        <p:sp>
          <p:nvSpPr>
            <p:cNvPr id="7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7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78" name="文本框 23"/>
          <p:cNvSpPr txBox="1"/>
          <p:nvPr/>
        </p:nvSpPr>
        <p:spPr>
          <a:xfrm>
            <a:off x="2224975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9" name="文本框 23"/>
          <p:cNvSpPr txBox="1"/>
          <p:nvPr/>
        </p:nvSpPr>
        <p:spPr>
          <a:xfrm>
            <a:off x="3374834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0" name="组合 9"/>
          <p:cNvGrpSpPr/>
          <p:nvPr/>
        </p:nvGrpSpPr>
        <p:grpSpPr>
          <a:xfrm>
            <a:off x="5775009" y="4215458"/>
            <a:ext cx="3409950" cy="542290"/>
            <a:chOff x="2195" y="3985"/>
            <a:chExt cx="5370" cy="854"/>
          </a:xfrm>
        </p:grpSpPr>
        <p:sp>
          <p:nvSpPr>
            <p:cNvPr id="8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8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87" name="文本框 23"/>
          <p:cNvSpPr txBox="1"/>
          <p:nvPr/>
        </p:nvSpPr>
        <p:spPr>
          <a:xfrm>
            <a:off x="7096570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8" name="文本框 23"/>
          <p:cNvSpPr txBox="1"/>
          <p:nvPr/>
        </p:nvSpPr>
        <p:spPr>
          <a:xfrm>
            <a:off x="7636829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9" name="组合 9"/>
          <p:cNvGrpSpPr/>
          <p:nvPr/>
        </p:nvGrpSpPr>
        <p:grpSpPr>
          <a:xfrm>
            <a:off x="1513014" y="5345758"/>
            <a:ext cx="3409950" cy="542290"/>
            <a:chOff x="2195" y="3985"/>
            <a:chExt cx="5370" cy="854"/>
          </a:xfrm>
        </p:grpSpPr>
        <p:sp>
          <p:nvSpPr>
            <p:cNvPr id="9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9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96" name="文本框 23"/>
          <p:cNvSpPr txBox="1"/>
          <p:nvPr/>
        </p:nvSpPr>
        <p:spPr>
          <a:xfrm>
            <a:off x="2834575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97" name="文本框 23"/>
          <p:cNvSpPr txBox="1"/>
          <p:nvPr/>
        </p:nvSpPr>
        <p:spPr>
          <a:xfrm>
            <a:off x="3374834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3786314" y="15154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"/>
          <p:cNvGrpSpPr/>
          <p:nvPr/>
        </p:nvGrpSpPr>
        <p:grpSpPr>
          <a:xfrm>
            <a:off x="5775009" y="5345758"/>
            <a:ext cx="3409950" cy="542290"/>
            <a:chOff x="2195" y="3985"/>
            <a:chExt cx="5370" cy="854"/>
          </a:xfrm>
        </p:grpSpPr>
        <p:sp>
          <p:nvSpPr>
            <p:cNvPr id="10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0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0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06" name="文本框 23"/>
          <p:cNvSpPr txBox="1"/>
          <p:nvPr/>
        </p:nvSpPr>
        <p:spPr>
          <a:xfrm>
            <a:off x="7096570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107" name="文本框 23"/>
          <p:cNvSpPr txBox="1"/>
          <p:nvPr/>
        </p:nvSpPr>
        <p:spPr>
          <a:xfrm>
            <a:off x="7636829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987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71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 smtClean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654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dirty="0"/>
              <a:t>45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18288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20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/>
              <a:t>9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5</a:t>
            </a:r>
            <a:endParaRPr kumimoji="1" lang="ja-JP" altLang="en-US" sz="2400" dirty="0"/>
          </a:p>
          <a:p>
            <a:r>
              <a:rPr kumimoji="1" lang="en-US" altLang="ja-JP" sz="2400" dirty="0" smtClean="0"/>
              <a:t>4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</p:txBody>
      </p:sp>
      <p:sp>
        <p:nvSpPr>
          <p:cNvPr id="8" name="右矢印 7"/>
          <p:cNvSpPr/>
          <p:nvPr/>
        </p:nvSpPr>
        <p:spPr>
          <a:xfrm>
            <a:off x="50800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037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5</a:t>
            </a:r>
            <a:endParaRPr kumimoji="1" lang="ja-JP" altLang="en-US" sz="2400" dirty="0"/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7</a:t>
            </a:r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  <a:endParaRPr kumimoji="1"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186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55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1" name="右矢印 10"/>
          <p:cNvSpPr/>
          <p:nvPr/>
        </p:nvSpPr>
        <p:spPr>
          <a:xfrm>
            <a:off x="83566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803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55</a:t>
            </a:r>
            <a:endParaRPr kumimoji="1" lang="ja-JP" altLang="en-US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 smtClean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0190" y="315025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第一轮：个位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91000" y="315025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第二轮：十位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36731" y="31534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第三轮：百位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216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07617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9"/>
          <p:cNvGrpSpPr/>
          <p:nvPr/>
        </p:nvGrpSpPr>
        <p:grpSpPr>
          <a:xfrm>
            <a:off x="5361114" y="1348105"/>
            <a:ext cx="2841625" cy="542290"/>
            <a:chOff x="2195" y="3985"/>
            <a:chExt cx="4475" cy="854"/>
          </a:xfrm>
        </p:grpSpPr>
        <p:sp>
          <p:nvSpPr>
            <p:cNvPr id="1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1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</p:grpSp>
      <p:cxnSp>
        <p:nvCxnSpPr>
          <p:cNvPr id="17" name="曲線コネクタ 16"/>
          <p:cNvCxnSpPr>
            <a:stCxn id="4" idx="1"/>
            <a:endCxn id="4" idx="7"/>
          </p:cNvCxnSpPr>
          <p:nvPr/>
        </p:nvCxnSpPr>
        <p:spPr>
          <a:xfrm rot="5400000" flipH="1" flipV="1">
            <a:off x="129842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2692397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曲線コネクタ 19"/>
          <p:cNvCxnSpPr>
            <a:stCxn id="19" idx="1"/>
            <a:endCxn id="19" idx="7"/>
          </p:cNvCxnSpPr>
          <p:nvPr/>
        </p:nvCxnSpPr>
        <p:spPr>
          <a:xfrm rot="5400000" flipH="1" flipV="1">
            <a:off x="2914647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1884218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曲線コネクタ 21"/>
          <p:cNvCxnSpPr>
            <a:stCxn id="21" idx="1"/>
            <a:endCxn id="21" idx="7"/>
          </p:cNvCxnSpPr>
          <p:nvPr/>
        </p:nvCxnSpPr>
        <p:spPr>
          <a:xfrm rot="5400000" flipH="1" flipV="1">
            <a:off x="2106468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30054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曲線コネクタ 23"/>
          <p:cNvCxnSpPr>
            <a:stCxn id="23" idx="1"/>
            <a:endCxn id="23" idx="7"/>
          </p:cNvCxnSpPr>
          <p:nvPr/>
        </p:nvCxnSpPr>
        <p:spPr>
          <a:xfrm rot="5400000" flipH="1" flipV="1">
            <a:off x="452279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349647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線コネクタ 25"/>
          <p:cNvCxnSpPr>
            <a:stCxn id="25" idx="1"/>
            <a:endCxn id="25" idx="7"/>
          </p:cNvCxnSpPr>
          <p:nvPr/>
        </p:nvCxnSpPr>
        <p:spPr>
          <a:xfrm rot="5400000" flipH="1" flipV="1">
            <a:off x="3718723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1076179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5" name="组合 9"/>
          <p:cNvGrpSpPr/>
          <p:nvPr/>
        </p:nvGrpSpPr>
        <p:grpSpPr>
          <a:xfrm>
            <a:off x="5361114" y="2929255"/>
            <a:ext cx="2841625" cy="542290"/>
            <a:chOff x="2195" y="3985"/>
            <a:chExt cx="4475" cy="854"/>
          </a:xfrm>
        </p:grpSpPr>
        <p:sp>
          <p:nvSpPr>
            <p:cNvPr id="36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37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41" name="曲線コネクタ 40"/>
          <p:cNvCxnSpPr>
            <a:stCxn id="34" idx="1"/>
            <a:endCxn id="34" idx="7"/>
          </p:cNvCxnSpPr>
          <p:nvPr/>
        </p:nvCxnSpPr>
        <p:spPr>
          <a:xfrm rot="5400000" flipH="1" flipV="1">
            <a:off x="1298429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2476497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884218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曲線コネクタ 44"/>
          <p:cNvCxnSpPr>
            <a:stCxn id="44" idx="1"/>
            <a:endCxn id="44" idx="7"/>
          </p:cNvCxnSpPr>
          <p:nvPr/>
        </p:nvCxnSpPr>
        <p:spPr>
          <a:xfrm rot="5400000" flipH="1" flipV="1">
            <a:off x="2106468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7091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3496473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曲線コネクタ 48"/>
          <p:cNvCxnSpPr>
            <a:stCxn id="48" idx="1"/>
            <a:endCxn id="48" idx="7"/>
          </p:cNvCxnSpPr>
          <p:nvPr/>
        </p:nvCxnSpPr>
        <p:spPr>
          <a:xfrm rot="5400000" flipH="1" flipV="1">
            <a:off x="3718723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2" idx="1"/>
            <a:endCxn id="44" idx="5"/>
          </p:cNvCxnSpPr>
          <p:nvPr/>
        </p:nvCxnSpPr>
        <p:spPr>
          <a:xfrm flipH="1" flipV="1">
            <a:off x="2263622" y="336204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6" idx="1"/>
            <a:endCxn id="48" idx="5"/>
          </p:cNvCxnSpPr>
          <p:nvPr/>
        </p:nvCxnSpPr>
        <p:spPr>
          <a:xfrm flipH="1" flipV="1">
            <a:off x="3875877" y="336204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/>
          <p:cNvSpPr/>
          <p:nvPr/>
        </p:nvSpPr>
        <p:spPr>
          <a:xfrm>
            <a:off x="1076179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0" name="组合 9"/>
          <p:cNvGrpSpPr/>
          <p:nvPr/>
        </p:nvGrpSpPr>
        <p:grpSpPr>
          <a:xfrm>
            <a:off x="5361114" y="4662805"/>
            <a:ext cx="2841625" cy="542290"/>
            <a:chOff x="2195" y="3985"/>
            <a:chExt cx="4475" cy="854"/>
          </a:xfrm>
        </p:grpSpPr>
        <p:sp>
          <p:nvSpPr>
            <p:cNvPr id="6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6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66" name="曲線コネクタ 65"/>
          <p:cNvCxnSpPr>
            <a:stCxn id="59" idx="1"/>
            <a:endCxn id="59" idx="7"/>
          </p:cNvCxnSpPr>
          <p:nvPr/>
        </p:nvCxnSpPr>
        <p:spPr>
          <a:xfrm rot="5400000" flipH="1" flipV="1">
            <a:off x="1298429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/>
          <p:cNvSpPr/>
          <p:nvPr/>
        </p:nvSpPr>
        <p:spPr>
          <a:xfrm>
            <a:off x="2476497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1884218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9" name="曲線コネクタ 68"/>
          <p:cNvCxnSpPr>
            <a:stCxn id="68" idx="1"/>
            <a:endCxn id="68" idx="7"/>
          </p:cNvCxnSpPr>
          <p:nvPr/>
        </p:nvCxnSpPr>
        <p:spPr>
          <a:xfrm rot="5400000" flipH="1" flipV="1">
            <a:off x="2106468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3852093" y="59245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/>
          <p:cNvSpPr/>
          <p:nvPr/>
        </p:nvSpPr>
        <p:spPr>
          <a:xfrm>
            <a:off x="3211475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>
            <a:stCxn id="67" idx="1"/>
            <a:endCxn id="68" idx="5"/>
          </p:cNvCxnSpPr>
          <p:nvPr/>
        </p:nvCxnSpPr>
        <p:spPr>
          <a:xfrm flipH="1" flipV="1">
            <a:off x="2263622" y="50955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0" idx="1"/>
            <a:endCxn id="71" idx="5"/>
          </p:cNvCxnSpPr>
          <p:nvPr/>
        </p:nvCxnSpPr>
        <p:spPr>
          <a:xfrm flipH="1" flipV="1">
            <a:off x="3590879" y="57051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71" idx="1"/>
            <a:endCxn id="68" idx="6"/>
          </p:cNvCxnSpPr>
          <p:nvPr/>
        </p:nvCxnSpPr>
        <p:spPr>
          <a:xfrm flipH="1" flipV="1">
            <a:off x="2328718" y="49339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318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942829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曲線コネクタ 10"/>
          <p:cNvCxnSpPr>
            <a:stCxn id="4" idx="1"/>
            <a:endCxn id="4" idx="7"/>
          </p:cNvCxnSpPr>
          <p:nvPr/>
        </p:nvCxnSpPr>
        <p:spPr>
          <a:xfrm rot="5400000" flipH="1" flipV="1">
            <a:off x="1165079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2343147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1750868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曲線コネクタ 13"/>
          <p:cNvCxnSpPr>
            <a:stCxn id="13" idx="1"/>
            <a:endCxn id="13" idx="7"/>
          </p:cNvCxnSpPr>
          <p:nvPr/>
        </p:nvCxnSpPr>
        <p:spPr>
          <a:xfrm rot="5400000" flipH="1" flipV="1">
            <a:off x="1973118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718743" y="19907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3078125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12" idx="1"/>
            <a:endCxn id="13" idx="5"/>
          </p:cNvCxnSpPr>
          <p:nvPr/>
        </p:nvCxnSpPr>
        <p:spPr>
          <a:xfrm flipH="1" flipV="1">
            <a:off x="2130272" y="1161770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5" idx="1"/>
            <a:endCxn id="16" idx="5"/>
          </p:cNvCxnSpPr>
          <p:nvPr/>
        </p:nvCxnSpPr>
        <p:spPr>
          <a:xfrm flipH="1" flipV="1">
            <a:off x="3457529" y="1771370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1"/>
            <a:endCxn id="13" idx="6"/>
          </p:cNvCxnSpPr>
          <p:nvPr/>
        </p:nvCxnSpPr>
        <p:spPr>
          <a:xfrm flipH="1" flipV="1">
            <a:off x="2195368" y="1000125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4854429" y="793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線コネクタ 20"/>
          <p:cNvCxnSpPr>
            <a:stCxn id="20" idx="1"/>
            <a:endCxn id="20" idx="7"/>
          </p:cNvCxnSpPr>
          <p:nvPr/>
        </p:nvCxnSpPr>
        <p:spPr>
          <a:xfrm rot="5400000" flipH="1" flipV="1">
            <a:off x="5076679" y="7035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6042022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544974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7417618" y="2609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楕円 25"/>
          <p:cNvSpPr/>
          <p:nvPr/>
        </p:nvSpPr>
        <p:spPr>
          <a:xfrm>
            <a:off x="6777000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2" idx="1"/>
            <a:endCxn id="23" idx="5"/>
          </p:cNvCxnSpPr>
          <p:nvPr/>
        </p:nvCxnSpPr>
        <p:spPr>
          <a:xfrm flipH="1" flipV="1">
            <a:off x="5829147" y="17808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5" idx="1"/>
            <a:endCxn id="26" idx="5"/>
          </p:cNvCxnSpPr>
          <p:nvPr/>
        </p:nvCxnSpPr>
        <p:spPr>
          <a:xfrm flipH="1" flipV="1">
            <a:off x="7156404" y="23904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6" idx="1"/>
            <a:endCxn id="23" idx="6"/>
          </p:cNvCxnSpPr>
          <p:nvPr/>
        </p:nvCxnSpPr>
        <p:spPr>
          <a:xfrm flipH="1" flipV="1">
            <a:off x="5894243" y="16192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3" idx="1"/>
            <a:endCxn id="20" idx="5"/>
          </p:cNvCxnSpPr>
          <p:nvPr/>
        </p:nvCxnSpPr>
        <p:spPr>
          <a:xfrm flipH="1" flipV="1">
            <a:off x="5233833" y="1183995"/>
            <a:ext cx="281006" cy="27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4210381" y="1161770"/>
            <a:ext cx="381000" cy="27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1171429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387329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236217" y="3346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198228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19818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0326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282161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303751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84259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361340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82930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63438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4481375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697275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02359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90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/>
        </p:nvSpPr>
        <p:spPr>
          <a:xfrm>
            <a:off x="1044429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260329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09217" y="-22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85528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07118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87626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269461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291051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71559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>
            <a:off x="348640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70230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50738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>
            <a:off x="4354375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570275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375359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grpSp>
        <p:nvGrpSpPr>
          <p:cNvPr id="38" name="组合 9"/>
          <p:cNvGrpSpPr/>
          <p:nvPr/>
        </p:nvGrpSpPr>
        <p:grpSpPr>
          <a:xfrm>
            <a:off x="5862764" y="503555"/>
            <a:ext cx="2841625" cy="542290"/>
            <a:chOff x="2195" y="3985"/>
            <a:chExt cx="4475" cy="854"/>
          </a:xfrm>
        </p:grpSpPr>
        <p:sp>
          <p:nvSpPr>
            <p:cNvPr id="3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</p:grpSp>
      <p:sp>
        <p:nvSpPr>
          <p:cNvPr id="44" name="楕円 43"/>
          <p:cNvSpPr/>
          <p:nvPr/>
        </p:nvSpPr>
        <p:spPr>
          <a:xfrm>
            <a:off x="1038079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>
            <a:stCxn id="44" idx="0"/>
          </p:cNvCxnSpPr>
          <p:nvPr/>
        </p:nvCxnSpPr>
        <p:spPr>
          <a:xfrm flipH="1" flipV="1">
            <a:off x="1253979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102867" y="11072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61" name="楕円 60"/>
          <p:cNvSpPr/>
          <p:nvPr/>
        </p:nvSpPr>
        <p:spPr>
          <a:xfrm>
            <a:off x="184893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61" idx="0"/>
          </p:cNvCxnSpPr>
          <p:nvPr/>
        </p:nvCxnSpPr>
        <p:spPr>
          <a:xfrm flipH="1" flipV="1">
            <a:off x="206483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991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2493345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348005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7" idx="0"/>
          </p:cNvCxnSpPr>
          <p:nvPr/>
        </p:nvCxnSpPr>
        <p:spPr>
          <a:xfrm flipH="1" flipV="1">
            <a:off x="369595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50103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楕円 69"/>
          <p:cNvSpPr/>
          <p:nvPr/>
        </p:nvSpPr>
        <p:spPr>
          <a:xfrm>
            <a:off x="4153109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3" name="组合 9"/>
          <p:cNvGrpSpPr/>
          <p:nvPr/>
        </p:nvGrpSpPr>
        <p:grpSpPr>
          <a:xfrm>
            <a:off x="5856414" y="1633295"/>
            <a:ext cx="2841625" cy="542290"/>
            <a:chOff x="2195" y="3985"/>
            <a:chExt cx="4475" cy="854"/>
          </a:xfrm>
        </p:grpSpPr>
        <p:sp>
          <p:nvSpPr>
            <p:cNvPr id="7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7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9" name="直線矢印コネクタ 78"/>
          <p:cNvCxnSpPr>
            <a:stCxn id="64" idx="1"/>
            <a:endCxn id="61" idx="5"/>
          </p:cNvCxnSpPr>
          <p:nvPr/>
        </p:nvCxnSpPr>
        <p:spPr>
          <a:xfrm flipH="1" flipV="1">
            <a:off x="2228335" y="2066085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1"/>
            <a:endCxn id="67" idx="5"/>
          </p:cNvCxnSpPr>
          <p:nvPr/>
        </p:nvCxnSpPr>
        <p:spPr>
          <a:xfrm flipH="1" flipV="1">
            <a:off x="3859455" y="2066085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/>
          <p:cNvSpPr/>
          <p:nvPr/>
        </p:nvSpPr>
        <p:spPr>
          <a:xfrm>
            <a:off x="1044429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/>
          <p:cNvCxnSpPr>
            <a:stCxn id="81" idx="0"/>
          </p:cNvCxnSpPr>
          <p:nvPr/>
        </p:nvCxnSpPr>
        <p:spPr>
          <a:xfrm flipH="1" flipV="1">
            <a:off x="1260329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109217" y="27324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84" name="楕円 83"/>
          <p:cNvSpPr/>
          <p:nvPr/>
        </p:nvSpPr>
        <p:spPr>
          <a:xfrm>
            <a:off x="1855281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84" idx="0"/>
          </p:cNvCxnSpPr>
          <p:nvPr/>
        </p:nvCxnSpPr>
        <p:spPr>
          <a:xfrm flipH="1" flipV="1">
            <a:off x="2071181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876265" y="27260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7" name="楕円 86"/>
          <p:cNvSpPr/>
          <p:nvPr/>
        </p:nvSpPr>
        <p:spPr>
          <a:xfrm>
            <a:off x="2499695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楕円 87"/>
          <p:cNvSpPr/>
          <p:nvPr/>
        </p:nvSpPr>
        <p:spPr>
          <a:xfrm>
            <a:off x="3310547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楕円 90"/>
          <p:cNvSpPr/>
          <p:nvPr/>
        </p:nvSpPr>
        <p:spPr>
          <a:xfrm>
            <a:off x="3983605" y="443383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2" name="组合 9"/>
          <p:cNvGrpSpPr/>
          <p:nvPr/>
        </p:nvGrpSpPr>
        <p:grpSpPr>
          <a:xfrm>
            <a:off x="5862764" y="3258452"/>
            <a:ext cx="2841625" cy="542290"/>
            <a:chOff x="2195" y="3985"/>
            <a:chExt cx="4475" cy="854"/>
          </a:xfrm>
        </p:grpSpPr>
        <p:sp>
          <p:nvSpPr>
            <p:cNvPr id="9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9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矢印コネクタ 97"/>
          <p:cNvCxnSpPr>
            <a:stCxn id="87" idx="1"/>
            <a:endCxn id="84" idx="5"/>
          </p:cNvCxnSpPr>
          <p:nvPr/>
        </p:nvCxnSpPr>
        <p:spPr>
          <a:xfrm flipH="1" flipV="1">
            <a:off x="2234685" y="3691242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91" idx="1"/>
            <a:endCxn id="88" idx="5"/>
          </p:cNvCxnSpPr>
          <p:nvPr/>
        </p:nvCxnSpPr>
        <p:spPr>
          <a:xfrm flipH="1" flipV="1">
            <a:off x="3689951" y="4257662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88" idx="1"/>
            <a:endCxn id="84" idx="6"/>
          </p:cNvCxnSpPr>
          <p:nvPr/>
        </p:nvCxnSpPr>
        <p:spPr>
          <a:xfrm flipH="1" flipV="1">
            <a:off x="2299781" y="3529597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/>
          <p:cNvSpPr/>
          <p:nvPr/>
        </p:nvSpPr>
        <p:spPr>
          <a:xfrm>
            <a:off x="1173974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1855281" y="50616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/>
          <p:cNvCxnSpPr>
            <a:stCxn id="119" idx="0"/>
          </p:cNvCxnSpPr>
          <p:nvPr/>
        </p:nvCxnSpPr>
        <p:spPr>
          <a:xfrm flipH="1" flipV="1">
            <a:off x="2071181" y="47854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楕円 120"/>
          <p:cNvSpPr/>
          <p:nvPr/>
        </p:nvSpPr>
        <p:spPr>
          <a:xfrm>
            <a:off x="2499695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/>
          <p:cNvSpPr/>
          <p:nvPr/>
        </p:nvSpPr>
        <p:spPr>
          <a:xfrm>
            <a:off x="3310547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/>
          <p:cNvSpPr/>
          <p:nvPr/>
        </p:nvSpPr>
        <p:spPr>
          <a:xfrm>
            <a:off x="3983605" y="61944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線矢印コネクタ 123"/>
          <p:cNvCxnSpPr>
            <a:stCxn id="121" idx="1"/>
            <a:endCxn id="119" idx="5"/>
          </p:cNvCxnSpPr>
          <p:nvPr/>
        </p:nvCxnSpPr>
        <p:spPr>
          <a:xfrm flipH="1" flipV="1">
            <a:off x="2234685" y="54518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3" idx="1"/>
            <a:endCxn id="122" idx="5"/>
          </p:cNvCxnSpPr>
          <p:nvPr/>
        </p:nvCxnSpPr>
        <p:spPr>
          <a:xfrm flipH="1" flipV="1">
            <a:off x="3689951" y="6018310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122" idx="1"/>
            <a:endCxn id="119" idx="6"/>
          </p:cNvCxnSpPr>
          <p:nvPr/>
        </p:nvCxnSpPr>
        <p:spPr>
          <a:xfrm flipH="1" flipV="1">
            <a:off x="2299781" y="5290245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17" idx="7"/>
            <a:endCxn id="119" idx="3"/>
          </p:cNvCxnSpPr>
          <p:nvPr/>
        </p:nvCxnSpPr>
        <p:spPr>
          <a:xfrm flipV="1">
            <a:off x="1553378" y="54518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9"/>
          <p:cNvGrpSpPr/>
          <p:nvPr/>
        </p:nvGrpSpPr>
        <p:grpSpPr>
          <a:xfrm>
            <a:off x="5862764" y="5585520"/>
            <a:ext cx="2841625" cy="542290"/>
            <a:chOff x="2195" y="3985"/>
            <a:chExt cx="4475" cy="854"/>
          </a:xfrm>
        </p:grpSpPr>
        <p:sp>
          <p:nvSpPr>
            <p:cNvPr id="12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-4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テキスト ボックス 133"/>
          <p:cNvSpPr txBox="1"/>
          <p:nvPr/>
        </p:nvSpPr>
        <p:spPr>
          <a:xfrm>
            <a:off x="1864646" y="44777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535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783449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1464756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flipH="1" flipV="1">
            <a:off x="1680656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076437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2691422" y="468001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289258" y="52419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8" idx="1"/>
            <a:endCxn id="6" idx="5"/>
          </p:cNvCxnSpPr>
          <p:nvPr/>
        </p:nvCxnSpPr>
        <p:spPr>
          <a:xfrm flipH="1" flipV="1">
            <a:off x="1844160" y="3889790"/>
            <a:ext cx="297373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1"/>
            <a:endCxn id="9" idx="5"/>
          </p:cNvCxnSpPr>
          <p:nvPr/>
        </p:nvCxnSpPr>
        <p:spPr>
          <a:xfrm flipH="1" flipV="1">
            <a:off x="3070826" y="5070255"/>
            <a:ext cx="283528" cy="23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  <a:endCxn id="8" idx="5"/>
          </p:cNvCxnSpPr>
          <p:nvPr/>
        </p:nvCxnSpPr>
        <p:spPr>
          <a:xfrm flipH="1" flipV="1">
            <a:off x="2455841" y="4456210"/>
            <a:ext cx="300677" cy="290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7"/>
            <a:endCxn id="6" idx="3"/>
          </p:cNvCxnSpPr>
          <p:nvPr/>
        </p:nvCxnSpPr>
        <p:spPr>
          <a:xfrm flipV="1">
            <a:off x="1162853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474121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40393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5085239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5301139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5729653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6440668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726457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19" idx="1"/>
            <a:endCxn id="17" idx="5"/>
          </p:cNvCxnSpPr>
          <p:nvPr/>
        </p:nvCxnSpPr>
        <p:spPr>
          <a:xfrm flipH="1" flipV="1">
            <a:off x="5464643" y="38897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1" idx="1"/>
            <a:endCxn id="17" idx="6"/>
          </p:cNvCxnSpPr>
          <p:nvPr/>
        </p:nvCxnSpPr>
        <p:spPr>
          <a:xfrm flipH="1" flipV="1">
            <a:off x="5529739" y="3728145"/>
            <a:ext cx="1799929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20" idx="1"/>
            <a:endCxn id="17" idx="6"/>
          </p:cNvCxnSpPr>
          <p:nvPr/>
        </p:nvCxnSpPr>
        <p:spPr>
          <a:xfrm flipH="1" flipV="1">
            <a:off x="5529739" y="3728145"/>
            <a:ext cx="976025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6" idx="7"/>
            <a:endCxn id="17" idx="3"/>
          </p:cNvCxnSpPr>
          <p:nvPr/>
        </p:nvCxnSpPr>
        <p:spPr>
          <a:xfrm flipV="1">
            <a:off x="4783336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094604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3671328" y="3962977"/>
            <a:ext cx="404245" cy="27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477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5451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29" y="44711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5929" y="1083456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16335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13129" y="3424387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51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5590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2384" y="548329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35688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33002" y="4471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29796" y="103728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35688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37827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37827" y="3402182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35688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    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93025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93025" y="55203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267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1778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8572" y="104827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43237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30114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41422" y="1010633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287157" y="1010633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0894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1033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7827" y="303189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43237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</a:t>
            </a:r>
            <a:r>
              <a:rPr kumimoji="1" lang="en-US" altLang="ja-JP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9151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78645" y="301384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4287157" y="3008716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0894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25002" y="4748508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3237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45376" y="47184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87945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15835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93576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54510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4248864" y="5033960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7543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6307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GCAATGCCTATGTGACC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 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	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	 TATGTG</a:t>
            </a:r>
            <a:endParaRPr kumimoji="1" lang="en-US" altLang="ja-JP" sz="36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6119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  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0823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3415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4958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63598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   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67952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80069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02087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046681" y="3515915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0894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22678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2890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5893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63598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  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732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60894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62947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4042691" y="5484032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62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60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9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0475" y="5196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511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8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30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32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02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1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53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26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759075" y="1044833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5680075" y="1044833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  <a:endCxn id="14" idx="1"/>
          </p:cNvCxnSpPr>
          <p:nvPr/>
        </p:nvCxnSpPr>
        <p:spPr>
          <a:xfrm>
            <a:off x="8601075" y="1206500"/>
            <a:ext cx="660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759075" y="13335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680075" y="12954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635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384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35125" y="230673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885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556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305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06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477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26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727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133725" y="2831904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6054725" y="2831904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3133725" y="31205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6054725" y="30824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8975725" y="2831904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9366250" y="2306739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504190" y="2306739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04190" y="2306739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04190" y="2768404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04190" y="3120571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0419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504190" y="3612696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936625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8975725" y="3120571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642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391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3898" y="4408064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892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563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312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13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484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233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734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3140710" y="4948782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6061710" y="4948782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3140710" y="52374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6061710" y="51993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8982710" y="4948782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9373235" y="4423617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511175" y="4423617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11175" y="4423617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11175" y="4885282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511175" y="5237449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51117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511175" y="5729574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937323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8982710" y="5237449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12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6594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5998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8590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1433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214967" y="2898645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71047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70451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73043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45886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06779" y="463353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中かっこ 48"/>
          <p:cNvSpPr/>
          <p:nvPr/>
        </p:nvSpPr>
        <p:spPr>
          <a:xfrm rot="5400000">
            <a:off x="3257394" y="5497207"/>
            <a:ext cx="229219" cy="170497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204107" y="641909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51" name="右中かっこ 50"/>
          <p:cNvSpPr/>
          <p:nvPr/>
        </p:nvSpPr>
        <p:spPr>
          <a:xfrm rot="5400000">
            <a:off x="5237504" y="5778151"/>
            <a:ext cx="247514" cy="116138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163812" y="6458423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2224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438125" y="461264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639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080" y="60111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321    4 21  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794" y="196789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7431" y="18039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1490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426" y="180695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609910" y="24270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74702" y="19654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84164" y="1801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61895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6159" y="18044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2794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ja-JP" altLang="en-US" sz="3600" dirty="0">
                <a:latin typeface="Consolas" panose="020B0609020204030204" pitchFamily="49" charset="0"/>
              </a:rPr>
              <a:t>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2256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79987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4251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4606644" y="4588370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74702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9114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47795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71109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1243622" y="1016337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2392517" y="2084773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4653572" y="1016337"/>
            <a:ext cx="3409950" cy="542290"/>
            <a:chOff x="2195" y="3985"/>
            <a:chExt cx="5370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1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854128" y="964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10045" y="2032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01569" y="570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89655" y="557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46040" y="1619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900298" y="1056648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dirty="0" smtClean="0">
                <a:solidFill>
                  <a:srgbClr val="FF0000"/>
                </a:solidFill>
              </a:rPr>
              <a:t>θ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448182" y="3406307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4321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5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21   </a:t>
            </a:r>
          </a:p>
        </p:txBody>
      </p:sp>
    </p:spTree>
    <p:extLst>
      <p:ext uri="{BB962C8B-B14F-4D97-AF65-F5344CB8AC3E}">
        <p14:creationId xmlns:p14="http://schemas.microsoft.com/office/powerpoint/2010/main" val="15441007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0419" y="50104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21281" y="365626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0911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051" y="34010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657535" y="96024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22327" y="4985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5729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71084" y="3376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55343" y="3362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654269" y="3122422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0419" y="26702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ja-JP" altLang="en-US" sz="3600" dirty="0">
                <a:latin typeface="Consolas" panose="020B0609020204030204" pitchFamily="49" charset="0"/>
              </a:rPr>
              <a:t>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75387" y="30834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9176" y="25093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73435" y="25079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32309" y="2667827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05402" y="308096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19191" y="25068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3450" y="2505493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7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494" y="584311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Consolas" panose="020B0609020204030204" pitchFamily="49" charset="0"/>
              </a:rPr>
              <a:t>AAAA ABABABCA</a:t>
            </a:r>
          </a:p>
          <a:p>
            <a:r>
              <a:rPr kumimoji="1" lang="en-US" altLang="zh-CN" sz="3600" smtClean="0">
                <a:latin typeface="Consolas" panose="020B0609020204030204" pitchFamily="49" charset="0"/>
              </a:rPr>
              <a:t>0123 00123401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2444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600" dirty="0" smtClean="0">
                <a:latin typeface="Consolas" panose="020B0609020204030204" pitchFamily="49" charset="0"/>
              </a:rPr>
              <a:t>BCA</a:t>
            </a:r>
          </a:p>
          <a:p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dirty="0" smtClean="0">
                <a:latin typeface="Consolas" panose="020B0609020204030204" pitchFamily="49" charset="0"/>
              </a:rPr>
              <a:t>CA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13412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13412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512465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</a:p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23433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23433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>
            <a:off x="4046310" y="2600009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63809" y="218451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63809" y="267598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597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43053" y="127466"/>
            <a:ext cx="2204859" cy="748535"/>
            <a:chOff x="143053" y="127466"/>
            <a:chExt cx="2862083" cy="748535"/>
          </a:xfrm>
        </p:grpSpPr>
        <p:sp>
          <p:nvSpPr>
            <p:cNvPr id="4" name="正方形/長方形 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</a:t>
              </a:r>
              <a:r>
                <a:rPr lang="en-US" altLang="ja-JP" smtClean="0">
                  <a:latin typeface="Consolas" panose="020B0609020204030204" pitchFamily="49" charset="0"/>
                </a:rPr>
                <a:t>	lps=0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186183" y="127466"/>
            <a:ext cx="2204859" cy="748535"/>
            <a:chOff x="143053" y="127466"/>
            <a:chExt cx="2862083" cy="748535"/>
          </a:xfrm>
        </p:grpSpPr>
        <p:sp>
          <p:nvSpPr>
            <p:cNvPr id="10" name="正方形/長方形 9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7005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70060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43053" y="899429"/>
            <a:ext cx="2204859" cy="748535"/>
            <a:chOff x="143053" y="127466"/>
            <a:chExt cx="2862083" cy="748535"/>
          </a:xfrm>
        </p:grpSpPr>
        <p:sp>
          <p:nvSpPr>
            <p:cNvPr id="14" name="正方形/長方形 1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 lps=1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186182" y="899429"/>
            <a:ext cx="2204859" cy="748535"/>
            <a:chOff x="143053" y="127466"/>
            <a:chExt cx="2862083" cy="748535"/>
          </a:xfrm>
        </p:grpSpPr>
        <p:sp>
          <p:nvSpPr>
            <p:cNvPr id="18" name="正方形/長方形 17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43053" y="1671392"/>
            <a:ext cx="2204859" cy="748535"/>
            <a:chOff x="143053" y="127466"/>
            <a:chExt cx="2862083" cy="748535"/>
          </a:xfrm>
        </p:grpSpPr>
        <p:sp>
          <p:nvSpPr>
            <p:cNvPr id="22" name="正方形/長方形 21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0874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462572" y="1006812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1030897" y="2161290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3872522" y="1006812"/>
            <a:ext cx="1704975" cy="542290"/>
            <a:chOff x="2195" y="3985"/>
            <a:chExt cx="2685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73078" y="95479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4616" y="210927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26649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21070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421930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34" name="右中かっこ 33"/>
          <p:cNvSpPr/>
          <p:nvPr/>
        </p:nvSpPr>
        <p:spPr>
          <a:xfrm rot="5400000">
            <a:off x="3217377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中かっこ 34"/>
          <p:cNvSpPr/>
          <p:nvPr/>
        </p:nvSpPr>
        <p:spPr>
          <a:xfrm rot="16200000">
            <a:off x="2337100" y="-703584"/>
            <a:ext cx="229219" cy="28416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/>
          <p:cNvSpPr/>
          <p:nvPr/>
        </p:nvSpPr>
        <p:spPr>
          <a:xfrm rot="5400000">
            <a:off x="1524070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106866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280288" y="215475"/>
            <a:ext cx="3529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Κ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grpSp>
        <p:nvGrpSpPr>
          <p:cNvPr id="40" name="组合 9"/>
          <p:cNvGrpSpPr/>
          <p:nvPr/>
        </p:nvGrpSpPr>
        <p:grpSpPr>
          <a:xfrm>
            <a:off x="6377151" y="1006812"/>
            <a:ext cx="3409950" cy="542290"/>
            <a:chOff x="2195" y="3985"/>
            <a:chExt cx="5370" cy="854"/>
          </a:xfrm>
        </p:grpSpPr>
        <p:sp>
          <p:nvSpPr>
            <p:cNvPr id="4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47" name="组合 9"/>
          <p:cNvGrpSpPr/>
          <p:nvPr/>
        </p:nvGrpSpPr>
        <p:grpSpPr>
          <a:xfrm>
            <a:off x="8645851" y="2161290"/>
            <a:ext cx="3409950" cy="542290"/>
            <a:chOff x="2195" y="3985"/>
            <a:chExt cx="5370" cy="854"/>
          </a:xfrm>
        </p:grpSpPr>
        <p:sp>
          <p:nvSpPr>
            <p:cNvPr id="4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54" name="组合 9"/>
          <p:cNvGrpSpPr/>
          <p:nvPr/>
        </p:nvGrpSpPr>
        <p:grpSpPr>
          <a:xfrm>
            <a:off x="9787101" y="1006812"/>
            <a:ext cx="1704975" cy="542290"/>
            <a:chOff x="2195" y="3985"/>
            <a:chExt cx="2685" cy="854"/>
          </a:xfrm>
        </p:grpSpPr>
        <p:sp>
          <p:nvSpPr>
            <p:cNvPr id="5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9941228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35649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036884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65" name="右中かっこ 64"/>
          <p:cNvSpPr/>
          <p:nvPr/>
        </p:nvSpPr>
        <p:spPr>
          <a:xfrm rot="5400000">
            <a:off x="9131956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中かっこ 65"/>
          <p:cNvSpPr/>
          <p:nvPr/>
        </p:nvSpPr>
        <p:spPr>
          <a:xfrm rot="16200000">
            <a:off x="9101866" y="146603"/>
            <a:ext cx="229219" cy="114125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中かっこ 66"/>
          <p:cNvSpPr/>
          <p:nvPr/>
        </p:nvSpPr>
        <p:spPr>
          <a:xfrm rot="5400000">
            <a:off x="9139024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9021445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9019074" y="215475"/>
            <a:ext cx="393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Ο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sp>
        <p:nvSpPr>
          <p:cNvPr id="70" name="矩形 8"/>
          <p:cNvSpPr/>
          <p:nvPr/>
        </p:nvSpPr>
        <p:spPr>
          <a:xfrm>
            <a:off x="11498425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1" name="矩形 8"/>
          <p:cNvSpPr/>
          <p:nvPr/>
        </p:nvSpPr>
        <p:spPr>
          <a:xfrm>
            <a:off x="5577497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2" name="右矢印 71"/>
          <p:cNvSpPr/>
          <p:nvPr/>
        </p:nvSpPr>
        <p:spPr>
          <a:xfrm>
            <a:off x="5983446" y="16677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146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6403" y="279866"/>
            <a:ext cx="2204859" cy="748535"/>
            <a:chOff x="143053" y="127466"/>
            <a:chExt cx="2862083" cy="748535"/>
          </a:xfrm>
        </p:grpSpPr>
        <p:sp>
          <p:nvSpPr>
            <p:cNvPr id="5" name="正方形/長方形 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481262" y="279866"/>
            <a:ext cx="2204859" cy="748535"/>
            <a:chOff x="143053" y="127466"/>
            <a:chExt cx="2862083" cy="748535"/>
          </a:xfrm>
        </p:grpSpPr>
        <p:sp>
          <p:nvSpPr>
            <p:cNvPr id="9" name="正方形/長方形 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686121" y="279866"/>
            <a:ext cx="2204859" cy="748535"/>
            <a:chOff x="143053" y="127466"/>
            <a:chExt cx="2862083" cy="748535"/>
          </a:xfrm>
        </p:grpSpPr>
        <p:sp>
          <p:nvSpPr>
            <p:cNvPr id="13" name="正方形/長方形 1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83652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83652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6777405" y="279866"/>
            <a:ext cx="2204859" cy="748535"/>
            <a:chOff x="143053" y="127466"/>
            <a:chExt cx="2862083" cy="748535"/>
          </a:xfrm>
        </p:grpSpPr>
        <p:sp>
          <p:nvSpPr>
            <p:cNvPr id="17" name="正方形/長方形 1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8982264" y="279866"/>
            <a:ext cx="2204859" cy="748535"/>
            <a:chOff x="143053" y="127466"/>
            <a:chExt cx="2862083" cy="748535"/>
          </a:xfrm>
        </p:grpSpPr>
        <p:sp>
          <p:nvSpPr>
            <p:cNvPr id="21" name="正方形/長方形 2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76403" y="1232366"/>
            <a:ext cx="2204859" cy="748535"/>
            <a:chOff x="143053" y="127466"/>
            <a:chExt cx="2862083" cy="748535"/>
          </a:xfrm>
        </p:grpSpPr>
        <p:sp>
          <p:nvSpPr>
            <p:cNvPr id="25" name="正方形/長方形 2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81261" y="1232366"/>
            <a:ext cx="2204859" cy="748535"/>
            <a:chOff x="143053" y="127466"/>
            <a:chExt cx="2862083" cy="748535"/>
          </a:xfrm>
        </p:grpSpPr>
        <p:sp>
          <p:nvSpPr>
            <p:cNvPr id="31" name="正方形/長方形 3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4686120" y="1232366"/>
            <a:ext cx="2204859" cy="748535"/>
            <a:chOff x="143053" y="127466"/>
            <a:chExt cx="2862083" cy="748535"/>
          </a:xfrm>
        </p:grpSpPr>
        <p:sp>
          <p:nvSpPr>
            <p:cNvPr id="35" name="正方形/長方形 3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36483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236483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6777405" y="1232366"/>
            <a:ext cx="2204859" cy="748535"/>
            <a:chOff x="143053" y="127466"/>
            <a:chExt cx="2862083" cy="748535"/>
          </a:xfrm>
        </p:grpSpPr>
        <p:sp>
          <p:nvSpPr>
            <p:cNvPr id="39" name="正方形/長方形 3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39474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40463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8982263" y="1232366"/>
            <a:ext cx="2204859" cy="748535"/>
            <a:chOff x="143053" y="127466"/>
            <a:chExt cx="2862083" cy="748535"/>
          </a:xfrm>
        </p:grpSpPr>
        <p:sp>
          <p:nvSpPr>
            <p:cNvPr id="43" name="正方形/長方形 4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76403" y="2083105"/>
            <a:ext cx="2204859" cy="748535"/>
            <a:chOff x="143053" y="127466"/>
            <a:chExt cx="2862083" cy="748535"/>
          </a:xfrm>
        </p:grpSpPr>
        <p:sp>
          <p:nvSpPr>
            <p:cNvPr id="47" name="正方形/長方形 4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2481260" y="2083105"/>
            <a:ext cx="2204859" cy="748535"/>
            <a:chOff x="143053" y="127466"/>
            <a:chExt cx="2862083" cy="748535"/>
          </a:xfrm>
        </p:grpSpPr>
        <p:sp>
          <p:nvSpPr>
            <p:cNvPr id="51" name="正方形/長方形 5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205837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86054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0876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/>
          <p:cNvGrpSpPr/>
          <p:nvPr/>
        </p:nvGrpSpPr>
        <p:grpSpPr>
          <a:xfrm>
            <a:off x="369556" y="152400"/>
            <a:ext cx="5068360" cy="2547260"/>
            <a:chOff x="217156" y="149635"/>
            <a:chExt cx="5068360" cy="2547260"/>
          </a:xfrm>
        </p:grpSpPr>
        <p:sp>
          <p:nvSpPr>
            <p:cNvPr id="4" name="楕円 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楕円 8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楕円 9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楕円 10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楕円 11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3" name="直線コネクタ 2"/>
              <p:cNvCxnSpPr>
                <a:stCxn id="4" idx="7"/>
                <a:endCxn id="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テキスト ボックス 12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7" name="直線コネクタ 16"/>
              <p:cNvCxnSpPr>
                <a:stCxn id="4" idx="5"/>
                <a:endCxn id="8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22" name="直線コネクタ 21"/>
              <p:cNvCxnSpPr>
                <a:stCxn id="5" idx="5"/>
                <a:endCxn id="11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7</a:t>
                </a:r>
                <a:endParaRPr kumimoji="1" lang="ja-JP" altLang="en-US" dirty="0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28" name="直線コネクタ 27"/>
              <p:cNvCxnSpPr>
                <a:stCxn id="8" idx="6"/>
                <a:endCxn id="10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31" name="直線コネクタ 30"/>
              <p:cNvCxnSpPr>
                <a:stCxn id="12" idx="3"/>
                <a:endCxn id="10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40" name="直線コネクタ 39"/>
            <p:cNvCxnSpPr>
              <a:stCxn id="5" idx="6"/>
              <a:endCxn id="9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9" idx="6"/>
              <a:endCxn id="12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9" idx="4"/>
              <a:endCxn id="10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11" idx="7"/>
              <a:endCxn id="9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11" idx="3"/>
              <a:endCxn id="8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11" idx="5"/>
              <a:endCxn id="10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57" name="直線コネクタ 56"/>
            <p:cNvCxnSpPr>
              <a:stCxn id="4" idx="6"/>
              <a:endCxn id="11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02" name="文本框 208"/>
          <p:cNvSpPr txBox="1"/>
          <p:nvPr/>
        </p:nvSpPr>
        <p:spPr>
          <a:xfrm>
            <a:off x="5641317" y="4344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dis[0]=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 smtClean="0">
                <a:latin typeface="Consolas" panose="020B0609020204030204" pitchFamily="49" charset="0"/>
              </a:rPr>
              <a:t>  prev[1]=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prev[2]=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]=16  prev[5]=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]=14  prev[6]=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69556" y="2785383"/>
            <a:ext cx="5068360" cy="2547260"/>
            <a:chOff x="217156" y="149635"/>
            <a:chExt cx="5068360" cy="2547260"/>
          </a:xfrm>
        </p:grpSpPr>
        <p:sp>
          <p:nvSpPr>
            <p:cNvPr id="104" name="楕円 10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楕円 10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楕円 10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楕円 10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楕円 10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楕円 10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楕円 10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39" name="直線コネクタ 138"/>
              <p:cNvCxnSpPr>
                <a:stCxn id="104" idx="7"/>
                <a:endCxn id="10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テキスト ボックス 13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グループ化 11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37" name="直線コネクタ 136"/>
              <p:cNvCxnSpPr>
                <a:stCxn id="104" idx="5"/>
                <a:endCxn id="10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35" name="直線コネクタ 134"/>
              <p:cNvCxnSpPr>
                <a:stCxn id="105" idx="5"/>
                <a:endCxn id="10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テキスト ボックス 13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33" name="直線コネクタ 132"/>
              <p:cNvCxnSpPr>
                <a:stCxn id="106" idx="6"/>
                <a:endCxn id="10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テキスト ボックス 13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31" name="直線コネクタ 130"/>
              <p:cNvCxnSpPr>
                <a:stCxn id="110" idx="3"/>
                <a:endCxn id="10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テキスト ボックス 1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16" name="テキスト ボックス 11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117" name="直線コネクタ 116"/>
            <p:cNvCxnSpPr>
              <a:stCxn id="105" idx="6"/>
              <a:endCxn id="10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07" idx="6"/>
              <a:endCxn id="11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4"/>
              <a:endCxn id="10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09" idx="7"/>
              <a:endCxn id="10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109" idx="3"/>
              <a:endCxn id="10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109" idx="5"/>
              <a:endCxn id="10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28" name="直線コネクタ 127"/>
            <p:cNvCxnSpPr>
              <a:stCxn id="104" idx="6"/>
              <a:endCxn id="10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41" name="文本框 208"/>
          <p:cNvSpPr txBox="1"/>
          <p:nvPr/>
        </p:nvSpPr>
        <p:spPr>
          <a:xfrm>
            <a:off x="5641317" y="30674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]=10  prev[2]=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7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  prev[5]=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dis[6]=14  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7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4128</Words>
  <Application>Microsoft Office PowerPoint</Application>
  <PresentationFormat>ワイド画面</PresentationFormat>
  <Paragraphs>2529</Paragraphs>
  <Slides>102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102</vt:i4>
      </vt:variant>
    </vt:vector>
  </HeadingPairs>
  <TitlesOfParts>
    <vt:vector size="111" baseType="lpstr">
      <vt:lpstr>ＭＳ Ｐゴシック</vt:lpstr>
      <vt:lpstr>SimSun</vt:lpstr>
      <vt:lpstr>游ゴシック</vt:lpstr>
      <vt:lpstr>Arial</vt:lpstr>
      <vt:lpstr>Calibri</vt:lpstr>
      <vt:lpstr>Calibri Light</vt:lpstr>
      <vt:lpstr>Cambria Math</vt:lpstr>
      <vt:lpstr>Consolas</vt:lpstr>
      <vt:lpstr>Office 主题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插入节点step1</vt:lpstr>
      <vt:lpstr>插入节点step2</vt:lpstr>
      <vt:lpstr>删除节点</vt:lpstr>
      <vt:lpstr>PowerPoint プレゼンテーション</vt:lpstr>
      <vt:lpstr>循环队列</vt:lpstr>
      <vt:lpstr>循环队列</vt:lpstr>
      <vt:lpstr>循环队列的情况判断（size=M）</vt:lpstr>
      <vt:lpstr>栈</vt:lpstr>
      <vt:lpstr>PowerPoint プレゼンテーション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删除节点9(后驱值7代替)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w e</cp:lastModifiedBy>
  <cp:revision>822</cp:revision>
  <dcterms:created xsi:type="dcterms:W3CDTF">2015-05-05T08:02:00Z</dcterms:created>
  <dcterms:modified xsi:type="dcterms:W3CDTF">2018-09-16T08:58:28Z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