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  <a:endParaRPr lang="en-US" altLang="zh-CN" sz="2800"/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  <a:endParaRPr lang="en-US" altLang="zh-CN" sz="2800"/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  <a:endParaRPr lang="zh-CN" altLang="en-US" sz="2800"/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  <a:endParaRPr lang="zh-CN" altLang="en-US" sz="2800"/>
          </a:p>
          <a:p>
            <a:pPr algn="l"/>
            <a:r>
              <a:rPr lang="en-US" altLang="zh-CN" sz="2800"/>
              <a:t>union(ancestors[], 1, 0):</a:t>
            </a:r>
            <a:endParaRPr lang="en-US" altLang="zh-CN" sz="2800"/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5234</Words>
  <Application>WPS 演示</Application>
  <PresentationFormat>宽屏</PresentationFormat>
  <Paragraphs>1746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382</cp:revision>
  <dcterms:created xsi:type="dcterms:W3CDTF">2015-05-05T08:02:00Z</dcterms:created>
  <dcterms:modified xsi:type="dcterms:W3CDTF">2017-10-27T06:32:32Z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