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63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81241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1.node</a:t>
            </a:r>
            <a:r>
              <a:rPr lang="zh-CN" altLang="en-US"/>
              <a:t>节点输出</a:t>
            </a:r>
            <a:r>
              <a:rPr lang="en-US" altLang="zh-CN"/>
              <a:t>val</a:t>
            </a:r>
            <a:r>
              <a:rPr lang="zh-CN" altLang="en-US"/>
              <a:t>，然后</a:t>
            </a:r>
            <a:r>
              <a:rPr lang="en-US" altLang="zh-CN"/>
              <a:t>node-&gt;left</a:t>
            </a:r>
            <a:r>
              <a:rPr lang="zh-CN" altLang="en-US"/>
              <a:t>入栈直至</a:t>
            </a:r>
            <a:r>
              <a:rPr lang="en-US" altLang="zh-CN"/>
              <a:t>NULL</a:t>
            </a:r>
            <a:br>
              <a:rPr lang="zh-CN" altLang="en-US"/>
            </a:br>
            <a:r>
              <a:rPr lang="en-US" altLang="zh-CN"/>
              <a:t>2.pop</a:t>
            </a:r>
            <a:r>
              <a:rPr lang="zh-CN" altLang="en-US"/>
              <a:t>回溯，直至有</a:t>
            </a:r>
            <a:r>
              <a:rPr lang="en-US" altLang="zh-CN"/>
              <a:t>right</a:t>
            </a:r>
            <a:r>
              <a:rPr lang="zh-CN" altLang="en-US"/>
              <a:t>节点，将</a:t>
            </a:r>
            <a:r>
              <a:rPr lang="en-US" altLang="zh-CN"/>
              <a:t>right</a:t>
            </a:r>
            <a:r>
              <a:rPr lang="zh-CN" altLang="en-US"/>
              <a:t>入栈再执行步骤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演示</Application>
  <PresentationFormat>宽屏</PresentationFormat>
  <Paragraphs>494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树 a[] = {6,4,8,2,7,9,1,3,10,0}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144</cp:revision>
  <dcterms:created xsi:type="dcterms:W3CDTF">2015-05-05T08:02:00Z</dcterms:created>
  <dcterms:modified xsi:type="dcterms:W3CDTF">2017-10-16T13:14:03Z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