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D980-4913-4B25-9651-1F4F6BB9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6A5C-A294-400F-A2A6-2CD41B90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061B-2154-4FE4-B826-155C97DA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206-5130-4664-BCBF-47E334A0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4AE8-87FD-426F-A1C3-9886577B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23AE-93E2-431E-83F1-0D7C0D94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C2F34-8BC9-4DC7-B34A-EC6CA535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8C0C-5545-4C32-B086-A942E02F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2302-AC41-4566-A18A-192AE801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A2A5-6D76-4E52-B029-D54BFBDD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27E58-AAC7-4A2A-BFAB-69A21820E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F6794-9822-4FC9-A71C-2A08276D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D2BE-9057-42D2-9655-99FAE45E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A2B5-4C2A-4425-93F3-07D37215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7CEA-3FEB-42E6-B039-1009AE07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6C34-666A-41A3-B897-73CE6526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A33-5215-494E-90BE-2C2432C5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64D2-3ADB-4EE5-B166-E6197E39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ED32-6E94-472C-8AE2-719EF132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81FCF-6ABF-40D7-9A79-DC881486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0BB9-BFBF-4D73-B194-94A1C12D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56D7-8643-42D5-9160-14C552B3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3211-3977-48E0-A8D1-9504F5A9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5A0F-63A8-4D2C-8874-A63FB56B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994D-7B0D-4233-A2AA-93A57B42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421F-D739-4CFD-B566-8B048F7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6043-54FE-4FBE-84F7-404DBC23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37D09-952C-4CA3-B0AC-C35B42AA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316A0-5674-4275-BE38-2F02F755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2773-B7D0-4634-8BC0-D6786553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18BC-F784-42C3-AB48-12A63902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A2BE-55C7-4B14-8874-19655598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7189-ECE8-4359-BB2F-A94C1C55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72D7-F7E3-4C91-BAB0-A9A4605E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005CC-87E8-4561-9D4B-90181FCF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00C99-F3D0-4099-A1C8-DA473B26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78F62-E93C-4AC1-95F5-BA44389D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A3FA6-EAD4-4A84-B218-E4E7EF62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F3D2C-7B5B-41A6-B2DD-BEC14582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93F6-BF83-4F53-86B9-D94F2324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E8A2E-2456-4B0E-8499-7DC608CB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3BA16-3555-44A0-BDF4-E0EBC885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8134F-DC20-4F16-8653-ED74C05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4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06DDA-E636-403E-A6A0-1632D2D7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921FA-ECFB-4964-90C8-7E22ECB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ADEE-9F76-4BC0-B9FF-71E297C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6AE-F2E5-4430-A2F6-7FA10470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D4B7-C372-44D8-A752-79CA5A84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FCC9C-0F9F-4366-A3E2-EF68925F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CDCD-97EB-48CF-B9D1-E7D8A295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6CF9-4FDE-45A6-A4D4-DFFEC4D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35F9-8015-417C-A4CE-A8F1ED8F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8C4B-2D16-4E21-A479-D4C60091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E56A4-2E7F-49AA-B21A-EB05D3EED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F73D6-876E-4C4D-9658-9D6090072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1DB-A404-454A-8B7D-820FC174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D4485-9D1F-4831-8587-4C01ACB0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E3AB-0B8B-44DC-B8F3-7B4ACA91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6C1E-86B1-4627-AB17-F3E795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5023-4A26-4C6E-9DF0-FC0D7BE5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BFFB-B457-4472-A3F8-CB75175C0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C4CF-F440-449D-8440-5836E66F3AA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3B3D-FF63-47AB-908C-4002427E8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314B-6C27-48BF-AA4D-79AF62F4D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04BA-9886-49B2-ABBA-ADFB24E9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147-BD06-430F-A3C0-936626724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43714-601B-4A90-A316-7668765A9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C1466-C6B9-410A-BE40-45D149A8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A5B0-4736-434A-A3F5-1F762843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CC39-DDBB-4333-8FBA-1F822A05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97C41-11DD-426A-939A-1A9D5039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1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6C2F-9A67-4B2B-8675-0EE5971D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749C-C057-4BFF-A792-1131DAD3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7A76B-A0BC-463A-968B-A88D2E6F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43C8-72B9-46F1-8FA7-D37FF97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7BF8-BA3C-45B5-BE86-BA35554D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67905-DDE9-4B08-AAE5-6424C1FA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66EA-BE38-4CE4-8239-53DFD9C7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D8EA-A6D3-4C34-A669-8A357805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C4473-0AFE-442D-A960-F446F7FF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C58E-431F-4669-BFF1-0D77A6FD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3B0A-2950-4E7E-BF9C-A6BB7CB2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FEC7D-EDC2-4D32-9FD4-58B3E6A9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ED40-137F-4682-880D-A2050E7F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C476-5097-4FAF-989C-D73991BB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C3D7A-82BE-4BEE-9A06-5982E351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9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A4A9-3E61-42D6-9BA0-82C9E00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46AF-4D36-410E-88F8-927E2F2C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0D23-9334-448F-96BD-2742DF01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1540-933B-4F2E-BFCA-DDEF7AA2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0981-890E-4AD7-9A66-02A84EB2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A45D3-1623-4496-808F-4F21C806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7B48-31EA-49F3-9C6B-1D0FEB13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BD74-0BD8-4101-896A-72D0C120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D0391-63ED-4519-BEFF-4BDDB540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8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D81A-7C88-4720-BCB7-65760D7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4449-98C6-4BB4-B72B-66EA6096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F96F5-704B-4A36-ADAE-EE4B01E1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4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519-E0B6-4CD9-8815-5C48F133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C3F1-3E87-4E05-AF24-C989CA9D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D9AEE-2942-4138-A6BB-D21B406C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4A7-AD5E-4281-BEA7-CE8614A9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BC59-15E4-4579-A587-94A97CE9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58E9A-C622-4E6B-B0EF-3CE7B5F0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8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1</cp:revision>
  <dcterms:created xsi:type="dcterms:W3CDTF">2018-01-11T08:27:55Z</dcterms:created>
  <dcterms:modified xsi:type="dcterms:W3CDTF">2018-01-11T08:31:43Z</dcterms:modified>
</cp:coreProperties>
</file>