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EFA5-1036-2325-006A-8462EE38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6224C-7D24-E6A4-2340-6E435BC0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8228-F943-5ACF-CB0E-4C14BD2C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3ACE-0F83-E2B5-3F36-B8244E3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288E-E3E0-CF0F-EDA4-CA6F039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079C-D850-D958-1D05-B9FD1CD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3CE3-E42B-1503-FEFA-2F6AA08D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3D1D-C7C1-97A5-395F-FB9A636F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AAEA-7B08-6E53-AF41-9EFD3DCA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2D8E-A34D-27EB-0D21-4093B079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F744C-4994-26C9-498A-618CE7BB7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58C6-CF2C-55FC-9F24-15A8FA2B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605B-34B2-7BAF-52C8-74F9D127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E2CD-C2EF-BDB9-0D9F-990A4DD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D8F0-CBA5-3E94-6BE6-10BCB612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5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4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A6E4-F2E5-4B8D-A500-6F599ECA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1A85-6511-3CAE-30A5-7F7F5A3B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F023-A486-7186-3B6C-1FDAF54A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FBAA-1B1E-41E1-61B7-423A5BFD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79F3-05BE-93E9-229E-786152C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1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7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2CE-3515-A20A-65EB-6D4D63F8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A608-076B-584A-339E-2B821AED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8FD9-E760-0B35-73ED-0B284044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DE26-E429-9FE6-2585-C335BCD6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8F38-C1E3-EB22-A200-3A272324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308-4A12-DFE8-49A9-B02F0CB4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0D4F-53C8-50D9-82BD-DEC4C912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9E1E-0034-E9CB-58F0-6131692D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5FE6-C23F-02C4-D5E4-7883B9E2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A8C3-D77E-3C7B-309E-52661361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67BC-8996-3117-E939-5725C8C0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A4B-2051-8632-CBC3-8C9F758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3D9E-D13F-296B-E07C-E4BD1459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264-E2CE-D8A7-9054-FC2FCB38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469B5-DAAD-2282-AA71-B5FE821B9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FC28F-AD9A-B528-2200-342FC4D5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BE427-7F26-BF29-6153-DCA17E88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B9F3F-67EC-DCF6-962D-C4E7AE2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D08B7-B7EF-09BF-51B5-9B1B01C0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5B04-4B58-D419-5B78-815422DE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F0BF6-C1BC-EFA8-5497-579EC79C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4CB9E-ABB5-841F-76EC-7B272BF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7B97-1729-717D-8280-2BCE5A4F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D45AE-4267-C931-B9A8-3B189670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69F7E-EC33-757B-B569-94E89F00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1CF75-A7AE-5C9E-56F5-B943C4FF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676A-524D-9B06-4C07-3C3ECCEF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E45D-8C7B-B2D6-EF3F-CCF5565E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8D89D-CC50-4827-56D9-4A4C3D0E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ED4B-C32A-1D9E-EE8C-CED2068C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1A73-89CD-2428-2473-7FFE6A3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2DBC-1A4A-41BD-34B6-B1A3416B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2CF-FA9B-5563-32CB-597BDDB9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57CA8-9B41-FB17-8B9F-975A03FFE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D33E-03EA-B8A9-05A8-13104522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2D8E-0BE4-7959-56FB-99FFD90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E197-5132-E428-DBF3-3493262C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652F-A682-D2E2-59FC-8DAD7B36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6C975-529A-2C25-8268-ABDD3CC1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1926-7FD0-E80C-EF4E-B2BBB505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2BD6-8607-A5D3-0AAF-453477428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1DE7-9695-6B82-AE50-3034364B2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957C-A3D0-DB34-1A03-8410849C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B98D-8FE9-4574-89BD-AA3C99CC0B2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9F5B-8F7A-48C4-BB95-8A3785A0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5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1CF64-3FC1-46D5-89AE-C64F255B6258}"/>
              </a:ext>
            </a:extLst>
          </p:cNvPr>
          <p:cNvSpPr/>
          <p:nvPr/>
        </p:nvSpPr>
        <p:spPr>
          <a:xfrm>
            <a:off x="2751616" y="2113211"/>
            <a:ext cx="115200" cy="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B7AC1-F8E8-7293-3C1F-5D8C75B625E7}"/>
              </a:ext>
            </a:extLst>
          </p:cNvPr>
          <p:cNvSpPr>
            <a:spLocks noChangeAspect="1"/>
          </p:cNvSpPr>
          <p:nvPr/>
        </p:nvSpPr>
        <p:spPr>
          <a:xfrm>
            <a:off x="4853397" y="2315852"/>
            <a:ext cx="345600" cy="34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AF9C366-0281-8CE5-5BC9-5D8FDF6C29A4}"/>
              </a:ext>
            </a:extLst>
          </p:cNvPr>
          <p:cNvSpPr>
            <a:spLocks noChangeAspect="1"/>
          </p:cNvSpPr>
          <p:nvPr/>
        </p:nvSpPr>
        <p:spPr>
          <a:xfrm>
            <a:off x="3664300" y="2562330"/>
            <a:ext cx="457200" cy="23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u202010112 (Huanca Esquiagola, Enzo David)</dc:creator>
  <cp:lastModifiedBy>u202010112 (Huanca Esquiagola, Enzo David)</cp:lastModifiedBy>
  <cp:revision>3</cp:revision>
  <dcterms:created xsi:type="dcterms:W3CDTF">2024-04-19T18:42:54Z</dcterms:created>
  <dcterms:modified xsi:type="dcterms:W3CDTF">2024-04-21T04:31:01Z</dcterms:modified>
</cp:coreProperties>
</file>