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801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5FF"/>
    <a:srgbClr val="7030A0"/>
    <a:srgbClr val="FCF8FE"/>
    <a:srgbClr val="EAEAEA"/>
    <a:srgbClr val="FBF4FE"/>
    <a:srgbClr val="F9EDFD"/>
    <a:srgbClr val="FFFFFF"/>
    <a:srgbClr val="F1E7FF"/>
    <a:srgbClr val="C9A0FF"/>
    <a:srgbClr val="E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5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646133"/>
            <a:ext cx="10881360" cy="350181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282989"/>
            <a:ext cx="9601200" cy="2428451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35517"/>
            <a:ext cx="276034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35517"/>
            <a:ext cx="812101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507618"/>
            <a:ext cx="11041380" cy="418401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731215"/>
            <a:ext cx="11041380" cy="220027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677584"/>
            <a:ext cx="5440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677584"/>
            <a:ext cx="5440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35519"/>
            <a:ext cx="110413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465706"/>
            <a:ext cx="5415676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674110"/>
            <a:ext cx="541567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465706"/>
            <a:ext cx="5442347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674110"/>
            <a:ext cx="544234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448226"/>
            <a:ext cx="6480810" cy="714798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448226"/>
            <a:ext cx="6480810" cy="714798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35519"/>
            <a:ext cx="110413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677584"/>
            <a:ext cx="110413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6389-3476-4C0F-B183-77F450E4EBE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322649"/>
            <a:ext cx="43205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C78EF10-3EAB-469D-A4F8-B834E05ECD4D}"/>
              </a:ext>
            </a:extLst>
          </p:cNvPr>
          <p:cNvSpPr/>
          <p:nvPr/>
        </p:nvSpPr>
        <p:spPr>
          <a:xfrm>
            <a:off x="219456" y="1828800"/>
            <a:ext cx="12362688" cy="7732002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7E1F3-C9F7-4D6F-BA68-B16DFF49CF09}"/>
              </a:ext>
            </a:extLst>
          </p:cNvPr>
          <p:cNvSpPr txBox="1"/>
          <p:nvPr/>
        </p:nvSpPr>
        <p:spPr>
          <a:xfrm>
            <a:off x="219456" y="495546"/>
            <a:ext cx="552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Order Details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B4220-8D33-4384-98D2-16906EC7419E}"/>
              </a:ext>
            </a:extLst>
          </p:cNvPr>
          <p:cNvSpPr txBox="1"/>
          <p:nvPr/>
        </p:nvSpPr>
        <p:spPr>
          <a:xfrm>
            <a:off x="219456" y="9750623"/>
            <a:ext cx="223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Created by Ways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7897B-F7FA-4697-91AC-4971E017A147}"/>
              </a:ext>
            </a:extLst>
          </p:cNvPr>
          <p:cNvSpPr txBox="1"/>
          <p:nvPr/>
        </p:nvSpPr>
        <p:spPr>
          <a:xfrm>
            <a:off x="10487941" y="9750623"/>
            <a:ext cx="260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ritchieways.netlify.app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4998D-81DD-46CB-AFE7-4FA4D18BC4A8}"/>
              </a:ext>
            </a:extLst>
          </p:cNvPr>
          <p:cNvSpPr/>
          <p:nvPr/>
        </p:nvSpPr>
        <p:spPr>
          <a:xfrm>
            <a:off x="0" y="11352"/>
            <a:ext cx="12801600" cy="1558385"/>
          </a:xfrm>
          <a:prstGeom prst="rect">
            <a:avLst/>
          </a:prstGeom>
          <a:solidFill>
            <a:srgbClr val="AC85FF">
              <a:alpha val="4000"/>
            </a:srgbClr>
          </a:solidFill>
          <a:ln w="2540" cap="sq">
            <a:solidFill>
              <a:srgbClr val="EAEAEA"/>
            </a:solidFill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D3F9B4-B9FF-42BE-A8E4-C1B1C50CBC2B}"/>
              </a:ext>
            </a:extLst>
          </p:cNvPr>
          <p:cNvSpPr/>
          <p:nvPr/>
        </p:nvSpPr>
        <p:spPr>
          <a:xfrm>
            <a:off x="0" y="1541475"/>
            <a:ext cx="12801600" cy="45719"/>
          </a:xfrm>
          <a:prstGeom prst="rect">
            <a:avLst/>
          </a:prstGeom>
          <a:solidFill>
            <a:srgbClr val="AC85FF">
              <a:alpha val="0"/>
            </a:srgbClr>
          </a:solidFill>
          <a:ln w="2540" cap="sq">
            <a:solidFill>
              <a:srgbClr val="EAEAEA"/>
            </a:solidFill>
          </a:ln>
          <a:effectLst>
            <a:glow>
              <a:schemeClr val="bg1"/>
            </a:glow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1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6922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</dc:creator>
  <cp:lastModifiedBy>Ritchie</cp:lastModifiedBy>
  <cp:revision>29</cp:revision>
  <dcterms:created xsi:type="dcterms:W3CDTF">2023-02-28T09:59:35Z</dcterms:created>
  <dcterms:modified xsi:type="dcterms:W3CDTF">2023-03-11T08:35:52Z</dcterms:modified>
</cp:coreProperties>
</file>