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28016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85FF"/>
    <a:srgbClr val="7030A0"/>
    <a:srgbClr val="FCF8FE"/>
    <a:srgbClr val="EAEAEA"/>
    <a:srgbClr val="FBF4FE"/>
    <a:srgbClr val="F9EDFD"/>
    <a:srgbClr val="FFFFFF"/>
    <a:srgbClr val="F1E7FF"/>
    <a:srgbClr val="C9A0FF"/>
    <a:srgbClr val="E9D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2" d="100"/>
          <a:sy n="62" d="100"/>
        </p:scale>
        <p:origin x="132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646133"/>
            <a:ext cx="10881360" cy="3501813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282989"/>
            <a:ext cx="9601200" cy="2428451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16389-3476-4C0F-B183-77F450E4EBE3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2B611-E89F-4290-B36E-3D02069DD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777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16389-3476-4C0F-B183-77F450E4EBE3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2B611-E89F-4290-B36E-3D02069DD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189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35517"/>
            <a:ext cx="2760345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35517"/>
            <a:ext cx="8121015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16389-3476-4C0F-B183-77F450E4EBE3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2B611-E89F-4290-B36E-3D02069DD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60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16389-3476-4C0F-B183-77F450E4EBE3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2B611-E89F-4290-B36E-3D02069DD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861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507618"/>
            <a:ext cx="11041380" cy="4184014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731215"/>
            <a:ext cx="11041380" cy="2200274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16389-3476-4C0F-B183-77F450E4EBE3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2B611-E89F-4290-B36E-3D02069DD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233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677584"/>
            <a:ext cx="544068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677584"/>
            <a:ext cx="544068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16389-3476-4C0F-B183-77F450E4EBE3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2B611-E89F-4290-B36E-3D02069DD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083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35519"/>
            <a:ext cx="11041380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465706"/>
            <a:ext cx="5415676" cy="1208404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674110"/>
            <a:ext cx="5415676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465706"/>
            <a:ext cx="5442347" cy="1208404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674110"/>
            <a:ext cx="5442347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16389-3476-4C0F-B183-77F450E4EBE3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2B611-E89F-4290-B36E-3D02069DD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722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16389-3476-4C0F-B183-77F450E4EBE3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2B611-E89F-4290-B36E-3D02069DD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205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16389-3476-4C0F-B183-77F450E4EBE3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2B611-E89F-4290-B36E-3D02069DD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33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70560"/>
            <a:ext cx="4128849" cy="234696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448226"/>
            <a:ext cx="6480810" cy="7147983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3017520"/>
            <a:ext cx="4128849" cy="5590329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16389-3476-4C0F-B183-77F450E4EBE3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2B611-E89F-4290-B36E-3D02069DD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339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70560"/>
            <a:ext cx="4128849" cy="234696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448226"/>
            <a:ext cx="6480810" cy="7147983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3017520"/>
            <a:ext cx="4128849" cy="5590329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16389-3476-4C0F-B183-77F450E4EBE3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2B611-E89F-4290-B36E-3D02069DD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654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35519"/>
            <a:ext cx="11041380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677584"/>
            <a:ext cx="11041380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9322649"/>
            <a:ext cx="288036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716389-3476-4C0F-B183-77F450E4EBE3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9322649"/>
            <a:ext cx="432054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9322649"/>
            <a:ext cx="288036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12B611-E89F-4290-B36E-3D02069DD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68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8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9E92093-217D-46BB-A2EF-7085400F18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28" y="118295"/>
            <a:ext cx="775646" cy="775646"/>
          </a:xfrm>
          <a:prstGeom prst="rect">
            <a:avLst/>
          </a:prstGeom>
          <a:ln>
            <a:noFill/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3B1BC30-C793-4596-8D44-065F7277FD1E}"/>
              </a:ext>
            </a:extLst>
          </p:cNvPr>
          <p:cNvSpPr/>
          <p:nvPr/>
        </p:nvSpPr>
        <p:spPr>
          <a:xfrm>
            <a:off x="3364992" y="1832042"/>
            <a:ext cx="2926080" cy="1828800"/>
          </a:xfrm>
          <a:prstGeom prst="rect">
            <a:avLst/>
          </a:prstGeom>
          <a:solidFill>
            <a:srgbClr val="FFFFFF"/>
          </a:solidFill>
          <a:ln w="2540" cap="sq">
            <a:solidFill>
              <a:srgbClr val="EAEA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4266D20-38FC-41A8-A094-431654F55857}"/>
              </a:ext>
            </a:extLst>
          </p:cNvPr>
          <p:cNvSpPr/>
          <p:nvPr/>
        </p:nvSpPr>
        <p:spPr>
          <a:xfrm>
            <a:off x="9656064" y="1828800"/>
            <a:ext cx="2926080" cy="1828800"/>
          </a:xfrm>
          <a:prstGeom prst="rect">
            <a:avLst/>
          </a:prstGeom>
          <a:solidFill>
            <a:srgbClr val="FFFFFF"/>
          </a:solidFill>
          <a:ln w="2540" cap="sq">
            <a:solidFill>
              <a:srgbClr val="EAEA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835770C-5980-4A18-A4EB-90E6D6AAC05C}"/>
              </a:ext>
            </a:extLst>
          </p:cNvPr>
          <p:cNvSpPr/>
          <p:nvPr/>
        </p:nvSpPr>
        <p:spPr>
          <a:xfrm>
            <a:off x="219456" y="1828800"/>
            <a:ext cx="2926080" cy="1828800"/>
          </a:xfrm>
          <a:prstGeom prst="rect">
            <a:avLst/>
          </a:prstGeom>
          <a:solidFill>
            <a:srgbClr val="FFFFFF"/>
          </a:solidFill>
          <a:ln w="2540" cap="sq">
            <a:solidFill>
              <a:srgbClr val="EAEAEA"/>
            </a:solidFill>
          </a:ln>
          <a:effectLst>
            <a:glow>
              <a:schemeClr val="bg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130ADCF-BD01-48E9-80B4-14B24888B57B}"/>
              </a:ext>
            </a:extLst>
          </p:cNvPr>
          <p:cNvSpPr/>
          <p:nvPr/>
        </p:nvSpPr>
        <p:spPr>
          <a:xfrm>
            <a:off x="6510528" y="1854218"/>
            <a:ext cx="2926080" cy="1828800"/>
          </a:xfrm>
          <a:prstGeom prst="rect">
            <a:avLst/>
          </a:prstGeom>
          <a:solidFill>
            <a:srgbClr val="FFFFFF"/>
          </a:solidFill>
          <a:ln w="2540" cap="sq">
            <a:solidFill>
              <a:srgbClr val="EAEA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C78EF10-3EAB-469D-A4F8-B834E05ECD4D}"/>
              </a:ext>
            </a:extLst>
          </p:cNvPr>
          <p:cNvSpPr/>
          <p:nvPr/>
        </p:nvSpPr>
        <p:spPr>
          <a:xfrm>
            <a:off x="219456" y="3879736"/>
            <a:ext cx="3931920" cy="2743200"/>
          </a:xfrm>
          <a:prstGeom prst="rect">
            <a:avLst/>
          </a:prstGeom>
          <a:solidFill>
            <a:srgbClr val="FFFFFF"/>
          </a:solidFill>
          <a:ln w="2540" cap="sq">
            <a:solidFill>
              <a:srgbClr val="EAEA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888377F-24F2-46A8-A3F2-117E771E6A77}"/>
              </a:ext>
            </a:extLst>
          </p:cNvPr>
          <p:cNvSpPr/>
          <p:nvPr/>
        </p:nvSpPr>
        <p:spPr>
          <a:xfrm>
            <a:off x="4434840" y="3879736"/>
            <a:ext cx="3931920" cy="2743200"/>
          </a:xfrm>
          <a:prstGeom prst="rect">
            <a:avLst/>
          </a:prstGeom>
          <a:solidFill>
            <a:srgbClr val="FFFFFF"/>
          </a:solidFill>
          <a:ln w="2540" cap="sq">
            <a:solidFill>
              <a:srgbClr val="EAEA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18EAD95-6F8A-4C19-8E67-4399AC7D4C73}"/>
              </a:ext>
            </a:extLst>
          </p:cNvPr>
          <p:cNvSpPr/>
          <p:nvPr/>
        </p:nvSpPr>
        <p:spPr>
          <a:xfrm>
            <a:off x="8650224" y="3879736"/>
            <a:ext cx="3931920" cy="2743200"/>
          </a:xfrm>
          <a:prstGeom prst="rect">
            <a:avLst/>
          </a:prstGeom>
          <a:solidFill>
            <a:srgbClr val="FFFFFF"/>
          </a:solidFill>
          <a:ln w="2540" cap="sq">
            <a:solidFill>
              <a:srgbClr val="EAEA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9C50EDB-E70C-4DAE-8037-358AEC7410D0}"/>
              </a:ext>
            </a:extLst>
          </p:cNvPr>
          <p:cNvSpPr/>
          <p:nvPr/>
        </p:nvSpPr>
        <p:spPr>
          <a:xfrm>
            <a:off x="8650224" y="6817602"/>
            <a:ext cx="3931920" cy="2743200"/>
          </a:xfrm>
          <a:prstGeom prst="rect">
            <a:avLst/>
          </a:prstGeom>
          <a:solidFill>
            <a:srgbClr val="FFFFFF"/>
          </a:solidFill>
          <a:ln w="2540" cap="sq">
            <a:solidFill>
              <a:srgbClr val="EAEA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D30089B-2D60-4AE2-B1FB-6226CF3A2FD0}"/>
              </a:ext>
            </a:extLst>
          </p:cNvPr>
          <p:cNvSpPr/>
          <p:nvPr/>
        </p:nvSpPr>
        <p:spPr>
          <a:xfrm>
            <a:off x="4434840" y="6819654"/>
            <a:ext cx="3931920" cy="2743200"/>
          </a:xfrm>
          <a:prstGeom prst="rect">
            <a:avLst/>
          </a:prstGeom>
          <a:solidFill>
            <a:srgbClr val="FFFFFF"/>
          </a:solidFill>
          <a:ln w="2540" cap="sq">
            <a:solidFill>
              <a:srgbClr val="EAEA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F9FF719-0035-4F72-9C5D-8ED1EE474DF4}"/>
              </a:ext>
            </a:extLst>
          </p:cNvPr>
          <p:cNvSpPr/>
          <p:nvPr/>
        </p:nvSpPr>
        <p:spPr>
          <a:xfrm>
            <a:off x="219456" y="6841830"/>
            <a:ext cx="3931920" cy="2743200"/>
          </a:xfrm>
          <a:prstGeom prst="rect">
            <a:avLst/>
          </a:prstGeom>
          <a:solidFill>
            <a:srgbClr val="FFFFFF"/>
          </a:solidFill>
          <a:ln w="2540" cap="sq">
            <a:solidFill>
              <a:srgbClr val="EAEA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647E1F3-C9F7-4D6F-BA68-B16DFF49CF09}"/>
              </a:ext>
            </a:extLst>
          </p:cNvPr>
          <p:cNvSpPr txBox="1"/>
          <p:nvPr/>
        </p:nvSpPr>
        <p:spPr>
          <a:xfrm>
            <a:off x="228328" y="990015"/>
            <a:ext cx="55268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Overview Dashboard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53B4220-8D33-4384-98D2-16906EC7419E}"/>
              </a:ext>
            </a:extLst>
          </p:cNvPr>
          <p:cNvSpPr txBox="1"/>
          <p:nvPr/>
        </p:nvSpPr>
        <p:spPr>
          <a:xfrm>
            <a:off x="219456" y="9750623"/>
            <a:ext cx="2236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Created by Ways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347897B-F7FA-4697-91AC-4971E017A147}"/>
              </a:ext>
            </a:extLst>
          </p:cNvPr>
          <p:cNvSpPr txBox="1"/>
          <p:nvPr/>
        </p:nvSpPr>
        <p:spPr>
          <a:xfrm>
            <a:off x="10487941" y="9750623"/>
            <a:ext cx="26073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ritchieways.netlify.app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DA4998D-81DD-46CB-AFE7-4FA4D18BC4A8}"/>
              </a:ext>
            </a:extLst>
          </p:cNvPr>
          <p:cNvSpPr/>
          <p:nvPr/>
        </p:nvSpPr>
        <p:spPr>
          <a:xfrm>
            <a:off x="0" y="25419"/>
            <a:ext cx="12801600" cy="1558385"/>
          </a:xfrm>
          <a:prstGeom prst="rect">
            <a:avLst/>
          </a:prstGeom>
          <a:solidFill>
            <a:srgbClr val="AC85FF">
              <a:alpha val="4000"/>
            </a:srgbClr>
          </a:solidFill>
          <a:ln w="2540" cap="sq">
            <a:solidFill>
              <a:srgbClr val="EAEAEA"/>
            </a:solidFill>
          </a:ln>
          <a:effectLst>
            <a:glow>
              <a:schemeClr val="bg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ED3F9B4-B9FF-42BE-A8E4-C1B1C50CBC2B}"/>
              </a:ext>
            </a:extLst>
          </p:cNvPr>
          <p:cNvSpPr/>
          <p:nvPr/>
        </p:nvSpPr>
        <p:spPr>
          <a:xfrm>
            <a:off x="0" y="1541475"/>
            <a:ext cx="12801600" cy="45719"/>
          </a:xfrm>
          <a:prstGeom prst="rect">
            <a:avLst/>
          </a:prstGeom>
          <a:solidFill>
            <a:srgbClr val="AC85FF">
              <a:alpha val="0"/>
            </a:srgbClr>
          </a:solidFill>
          <a:ln w="2540" cap="sq">
            <a:solidFill>
              <a:srgbClr val="EAEAEA"/>
            </a:solidFill>
          </a:ln>
          <a:effectLst>
            <a:glow>
              <a:schemeClr val="bg1"/>
            </a:glow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418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6917</TotalTime>
  <Words>10</Words>
  <Application>Microsoft Office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Verdana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Ritchie</dc:creator>
  <cp:lastModifiedBy>Ritchie</cp:lastModifiedBy>
  <cp:revision>27</cp:revision>
  <dcterms:created xsi:type="dcterms:W3CDTF">2023-02-28T09:59:35Z</dcterms:created>
  <dcterms:modified xsi:type="dcterms:W3CDTF">2023-03-07T13:23:59Z</dcterms:modified>
</cp:coreProperties>
</file>